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8" r:id="rId3"/>
    <p:sldId id="291" r:id="rId4"/>
    <p:sldId id="290" r:id="rId5"/>
    <p:sldId id="294" r:id="rId6"/>
    <p:sldId id="292" r:id="rId7"/>
    <p:sldId id="295" r:id="rId8"/>
    <p:sldId id="293" r:id="rId9"/>
    <p:sldId id="296" r:id="rId10"/>
    <p:sldId id="297" r:id="rId11"/>
    <p:sldId id="298" r:id="rId12"/>
    <p:sldId id="305" r:id="rId13"/>
    <p:sldId id="299" r:id="rId14"/>
    <p:sldId id="300" r:id="rId15"/>
    <p:sldId id="301" r:id="rId16"/>
    <p:sldId id="302" r:id="rId17"/>
    <p:sldId id="303" r:id="rId18"/>
    <p:sldId id="304" r:id="rId19"/>
    <p:sldId id="277" r:id="rId20"/>
    <p:sldId id="286" r:id="rId21"/>
  </p:sldIdLst>
  <p:sldSz cx="12192000" cy="68580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000"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000"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000"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000" kern="1200">
        <a:solidFill>
          <a:schemeClr val="tx1"/>
        </a:solidFill>
        <a:latin typeface="Arial" charset="0"/>
        <a:ea typeface="MS PGothic" pitchFamily="34" charset="-128"/>
        <a:cs typeface="Arial" charset="0"/>
      </a:defRPr>
    </a:lvl5pPr>
    <a:lvl6pPr marL="2286000" algn="l" defTabSz="914400" rtl="0" eaLnBrk="1" latinLnBrk="0" hangingPunct="1">
      <a:defRPr sz="2000" kern="1200">
        <a:solidFill>
          <a:schemeClr val="tx1"/>
        </a:solidFill>
        <a:latin typeface="Arial" charset="0"/>
        <a:ea typeface="MS PGothic" pitchFamily="34" charset="-128"/>
        <a:cs typeface="Arial" charset="0"/>
      </a:defRPr>
    </a:lvl6pPr>
    <a:lvl7pPr marL="2743200" algn="l" defTabSz="914400" rtl="0" eaLnBrk="1" latinLnBrk="0" hangingPunct="1">
      <a:defRPr sz="2000" kern="1200">
        <a:solidFill>
          <a:schemeClr val="tx1"/>
        </a:solidFill>
        <a:latin typeface="Arial" charset="0"/>
        <a:ea typeface="MS PGothic" pitchFamily="34" charset="-128"/>
        <a:cs typeface="Arial" charset="0"/>
      </a:defRPr>
    </a:lvl7pPr>
    <a:lvl8pPr marL="3200400" algn="l" defTabSz="914400" rtl="0" eaLnBrk="1" latinLnBrk="0" hangingPunct="1">
      <a:defRPr sz="2000" kern="1200">
        <a:solidFill>
          <a:schemeClr val="tx1"/>
        </a:solidFill>
        <a:latin typeface="Arial" charset="0"/>
        <a:ea typeface="MS PGothic" pitchFamily="34" charset="-128"/>
        <a:cs typeface="Arial" charset="0"/>
      </a:defRPr>
    </a:lvl8pPr>
    <a:lvl9pPr marL="3657600" algn="l" defTabSz="914400" rtl="0" eaLnBrk="1" latinLnBrk="0" hangingPunct="1">
      <a:defRPr sz="2000"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os="384" userDrawn="1">
          <p15:clr>
            <a:srgbClr val="A4A3A4"/>
          </p15:clr>
        </p15:guide>
        <p15:guide id="2" pos="3839" userDrawn="1">
          <p15:clr>
            <a:srgbClr val="A4A3A4"/>
          </p15:clr>
        </p15:guide>
        <p15:guide id="3"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Rey, Sarah (MMA)" initials="RS(" lastIdx="28" clrIdx="0">
    <p:extLst>
      <p:ext uri="{19B8F6BF-5375-455C-9EA6-DF929625EA0E}">
        <p15:presenceInfo xmlns:p15="http://schemas.microsoft.com/office/powerpoint/2012/main" userId="Rey, Sarah (MMA)" providerId="None"/>
      </p:ext>
    </p:extLst>
  </p:cmAuthor>
  <p:cmAuthor id="4" name="Stephens, Tammy (MMA)" initials="ST(" lastIdx="22" clrIdx="1">
    <p:extLst>
      <p:ext uri="{19B8F6BF-5375-455C-9EA6-DF929625EA0E}">
        <p15:presenceInfo xmlns:p15="http://schemas.microsoft.com/office/powerpoint/2012/main" userId="Stephens, Tammy (MMA)" providerId="None"/>
      </p:ext>
    </p:extLst>
  </p:cmAuthor>
  <p:cmAuthor id="5" name="Dean, Erica" initials="DE" lastIdx="1" clrIdx="2">
    <p:extLst>
      <p:ext uri="{19B8F6BF-5375-455C-9EA6-DF929625EA0E}">
        <p15:presenceInfo xmlns:p15="http://schemas.microsoft.com/office/powerpoint/2012/main" userId="Dean, Er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C6C"/>
    <a:srgbClr val="52BCEA"/>
    <a:srgbClr val="002C77"/>
    <a:srgbClr val="565656"/>
    <a:srgbClr val="00A8C8"/>
    <a:srgbClr val="942178"/>
    <a:srgbClr val="72BE44"/>
    <a:srgbClr val="FCAF17"/>
    <a:srgbClr val="BB2C2B"/>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60" autoAdjust="0"/>
    <p:restoredTop sz="93328" autoAdjust="0"/>
  </p:normalViewPr>
  <p:slideViewPr>
    <p:cSldViewPr snapToGrid="0" showGuides="1">
      <p:cViewPr varScale="1">
        <p:scale>
          <a:sx n="105" d="100"/>
          <a:sy n="105" d="100"/>
        </p:scale>
        <p:origin x="648" y="114"/>
      </p:cViewPr>
      <p:guideLst>
        <p:guide orient="horz" pos="384"/>
        <p:guide pos="3839"/>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5733C-69B8-4110-9A1D-BCCB1554AFE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A6B8C49-BF8A-4423-BCE0-FBA6F7AA6CD5}">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n-US" dirty="0" smtClean="0"/>
            <a:t>Certificate/Evidence of Property</a:t>
          </a:r>
          <a:endParaRPr lang="en-US" dirty="0"/>
        </a:p>
      </dgm:t>
    </dgm:pt>
    <dgm:pt modelId="{C90E44DD-AF80-4D2C-A73A-ACE873B3B8FF}" type="parTrans" cxnId="{26368F68-D1C3-45FC-964F-A5EC01467B0E}">
      <dgm:prSet/>
      <dgm:spPr/>
      <dgm:t>
        <a:bodyPr/>
        <a:lstStyle/>
        <a:p>
          <a:endParaRPr lang="en-US"/>
        </a:p>
      </dgm:t>
    </dgm:pt>
    <dgm:pt modelId="{AC054320-4DBE-4482-897D-663F320166BB}" type="sibTrans" cxnId="{26368F68-D1C3-45FC-964F-A5EC01467B0E}">
      <dgm:prSet/>
      <dgm:spPr/>
      <dgm:t>
        <a:bodyPr/>
        <a:lstStyle/>
        <a:p>
          <a:endParaRPr lang="en-US"/>
        </a:p>
      </dgm:t>
    </dgm:pt>
    <dgm:pt modelId="{40C92DFD-9D73-4971-9B64-A413AA0760A4}">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en-US" sz="1600" dirty="0" smtClean="0"/>
            <a:t>Use CSR-24 Client Portal </a:t>
          </a:r>
          <a:endParaRPr lang="en-US" sz="1600" dirty="0"/>
        </a:p>
      </dgm:t>
    </dgm:pt>
    <dgm:pt modelId="{ADA391F8-C00B-4FC9-80CF-1DE151C0CC0B}" type="parTrans" cxnId="{A7B902A6-0D23-459D-B83E-A64507D8C237}">
      <dgm:prSet/>
      <dgm:spPr/>
      <dgm:t>
        <a:bodyPr/>
        <a:lstStyle/>
        <a:p>
          <a:endParaRPr lang="en-US"/>
        </a:p>
      </dgm:t>
    </dgm:pt>
    <dgm:pt modelId="{0BF01AAD-F8E4-4559-A6B8-459B09B122AD}" type="sibTrans" cxnId="{A7B902A6-0D23-459D-B83E-A64507D8C237}">
      <dgm:prSet/>
      <dgm:spPr/>
      <dgm:t>
        <a:bodyPr/>
        <a:lstStyle/>
        <a:p>
          <a:endParaRPr lang="en-US"/>
        </a:p>
      </dgm:t>
    </dgm:pt>
    <dgm:pt modelId="{CD001AA9-9F2A-4BC6-983E-297930340B32}">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r>
            <a:rPr lang="en-US" sz="1200" dirty="0" smtClean="0"/>
            <a:t>Email Insurance Board certificates@insuranceboard.org</a:t>
          </a:r>
          <a:endParaRPr lang="en-US" sz="1200" dirty="0"/>
        </a:p>
      </dgm:t>
    </dgm:pt>
    <dgm:pt modelId="{AE6D8C01-26DD-424C-B642-79D5BB250FAE}" type="parTrans" cxnId="{5FB80C73-25BE-4CE0-B247-2A9B6E2FE43A}">
      <dgm:prSet/>
      <dgm:spPr/>
      <dgm:t>
        <a:bodyPr/>
        <a:lstStyle/>
        <a:p>
          <a:endParaRPr lang="en-US"/>
        </a:p>
      </dgm:t>
    </dgm:pt>
    <dgm:pt modelId="{4EEC8209-5CE1-439B-8719-AAEAA33D64DA}" type="sibTrans" cxnId="{5FB80C73-25BE-4CE0-B247-2A9B6E2FE43A}">
      <dgm:prSet/>
      <dgm:spPr/>
      <dgm:t>
        <a:bodyPr/>
        <a:lstStyle/>
        <a:p>
          <a:endParaRPr lang="en-US"/>
        </a:p>
      </dgm:t>
    </dgm:pt>
    <dgm:pt modelId="{3A505BD1-E4BC-412D-884B-832AE51D9665}" type="pres">
      <dgm:prSet presAssocID="{8D55733C-69B8-4110-9A1D-BCCB1554AFE2}" presName="cycle" presStyleCnt="0">
        <dgm:presLayoutVars>
          <dgm:chMax val="1"/>
          <dgm:dir/>
          <dgm:animLvl val="ctr"/>
          <dgm:resizeHandles val="exact"/>
        </dgm:presLayoutVars>
      </dgm:prSet>
      <dgm:spPr/>
      <dgm:t>
        <a:bodyPr/>
        <a:lstStyle/>
        <a:p>
          <a:endParaRPr lang="en-US"/>
        </a:p>
      </dgm:t>
    </dgm:pt>
    <dgm:pt modelId="{0861CA16-2582-43D0-892F-6C973E011F68}" type="pres">
      <dgm:prSet presAssocID="{1A6B8C49-BF8A-4423-BCE0-FBA6F7AA6CD5}" presName="centerShape" presStyleLbl="node0" presStyleIdx="0" presStyleCnt="1"/>
      <dgm:spPr/>
      <dgm:t>
        <a:bodyPr/>
        <a:lstStyle/>
        <a:p>
          <a:endParaRPr lang="en-US"/>
        </a:p>
      </dgm:t>
    </dgm:pt>
    <dgm:pt modelId="{EA83137A-3A31-40D6-A5D9-9A1563361D1C}" type="pres">
      <dgm:prSet presAssocID="{ADA391F8-C00B-4FC9-80CF-1DE151C0CC0B}" presName="parTrans" presStyleLbl="bgSibTrans2D1" presStyleIdx="0" presStyleCnt="2"/>
      <dgm:spPr/>
      <dgm:t>
        <a:bodyPr/>
        <a:lstStyle/>
        <a:p>
          <a:endParaRPr lang="en-US"/>
        </a:p>
      </dgm:t>
    </dgm:pt>
    <dgm:pt modelId="{5DFB2AB8-1EA7-4465-835A-C8BBB164841D}" type="pres">
      <dgm:prSet presAssocID="{40C92DFD-9D73-4971-9B64-A413AA0760A4}" presName="node" presStyleLbl="node1" presStyleIdx="0" presStyleCnt="2">
        <dgm:presLayoutVars>
          <dgm:bulletEnabled val="1"/>
        </dgm:presLayoutVars>
      </dgm:prSet>
      <dgm:spPr/>
      <dgm:t>
        <a:bodyPr/>
        <a:lstStyle/>
        <a:p>
          <a:endParaRPr lang="en-US"/>
        </a:p>
      </dgm:t>
    </dgm:pt>
    <dgm:pt modelId="{343585B9-7FC8-470C-BBB4-5F52167AA9FF}" type="pres">
      <dgm:prSet presAssocID="{AE6D8C01-26DD-424C-B642-79D5BB250FAE}" presName="parTrans" presStyleLbl="bgSibTrans2D1" presStyleIdx="1" presStyleCnt="2"/>
      <dgm:spPr/>
      <dgm:t>
        <a:bodyPr/>
        <a:lstStyle/>
        <a:p>
          <a:endParaRPr lang="en-US"/>
        </a:p>
      </dgm:t>
    </dgm:pt>
    <dgm:pt modelId="{1CD0452E-2289-464E-A915-AF63215CB52F}" type="pres">
      <dgm:prSet presAssocID="{CD001AA9-9F2A-4BC6-983E-297930340B32}" presName="node" presStyleLbl="node1" presStyleIdx="1" presStyleCnt="2">
        <dgm:presLayoutVars>
          <dgm:bulletEnabled val="1"/>
        </dgm:presLayoutVars>
      </dgm:prSet>
      <dgm:spPr/>
      <dgm:t>
        <a:bodyPr/>
        <a:lstStyle/>
        <a:p>
          <a:endParaRPr lang="en-US"/>
        </a:p>
      </dgm:t>
    </dgm:pt>
  </dgm:ptLst>
  <dgm:cxnLst>
    <dgm:cxn modelId="{5FB80C73-25BE-4CE0-B247-2A9B6E2FE43A}" srcId="{1A6B8C49-BF8A-4423-BCE0-FBA6F7AA6CD5}" destId="{CD001AA9-9F2A-4BC6-983E-297930340B32}" srcOrd="1" destOrd="0" parTransId="{AE6D8C01-26DD-424C-B642-79D5BB250FAE}" sibTransId="{4EEC8209-5CE1-439B-8719-AAEAA33D64DA}"/>
    <dgm:cxn modelId="{D3D19592-41D0-4195-8BFB-539E2BF42536}" type="presOf" srcId="{ADA391F8-C00B-4FC9-80CF-1DE151C0CC0B}" destId="{EA83137A-3A31-40D6-A5D9-9A1563361D1C}" srcOrd="0" destOrd="0" presId="urn:microsoft.com/office/officeart/2005/8/layout/radial4"/>
    <dgm:cxn modelId="{A7B902A6-0D23-459D-B83E-A64507D8C237}" srcId="{1A6B8C49-BF8A-4423-BCE0-FBA6F7AA6CD5}" destId="{40C92DFD-9D73-4971-9B64-A413AA0760A4}" srcOrd="0" destOrd="0" parTransId="{ADA391F8-C00B-4FC9-80CF-1DE151C0CC0B}" sibTransId="{0BF01AAD-F8E4-4559-A6B8-459B09B122AD}"/>
    <dgm:cxn modelId="{AF0780AD-4BE1-4083-AB8E-885D4A6362E1}" type="presOf" srcId="{CD001AA9-9F2A-4BC6-983E-297930340B32}" destId="{1CD0452E-2289-464E-A915-AF63215CB52F}" srcOrd="0" destOrd="0" presId="urn:microsoft.com/office/officeart/2005/8/layout/radial4"/>
    <dgm:cxn modelId="{26368F68-D1C3-45FC-964F-A5EC01467B0E}" srcId="{8D55733C-69B8-4110-9A1D-BCCB1554AFE2}" destId="{1A6B8C49-BF8A-4423-BCE0-FBA6F7AA6CD5}" srcOrd="0" destOrd="0" parTransId="{C90E44DD-AF80-4D2C-A73A-ACE873B3B8FF}" sibTransId="{AC054320-4DBE-4482-897D-663F320166BB}"/>
    <dgm:cxn modelId="{97F8E57B-97F3-40B8-9ED4-4B52D8E587B1}" type="presOf" srcId="{8D55733C-69B8-4110-9A1D-BCCB1554AFE2}" destId="{3A505BD1-E4BC-412D-884B-832AE51D9665}" srcOrd="0" destOrd="0" presId="urn:microsoft.com/office/officeart/2005/8/layout/radial4"/>
    <dgm:cxn modelId="{90249698-4F2E-479D-A954-95AAEDCC7AC7}" type="presOf" srcId="{40C92DFD-9D73-4971-9B64-A413AA0760A4}" destId="{5DFB2AB8-1EA7-4465-835A-C8BBB164841D}" srcOrd="0" destOrd="0" presId="urn:microsoft.com/office/officeart/2005/8/layout/radial4"/>
    <dgm:cxn modelId="{0ECD42E2-5E92-4194-89A6-44B78908578E}" type="presOf" srcId="{1A6B8C49-BF8A-4423-BCE0-FBA6F7AA6CD5}" destId="{0861CA16-2582-43D0-892F-6C973E011F68}" srcOrd="0" destOrd="0" presId="urn:microsoft.com/office/officeart/2005/8/layout/radial4"/>
    <dgm:cxn modelId="{69F57D8D-031D-4A38-AB7E-F864E055709A}" type="presOf" srcId="{AE6D8C01-26DD-424C-B642-79D5BB250FAE}" destId="{343585B9-7FC8-470C-BBB4-5F52167AA9FF}" srcOrd="0" destOrd="0" presId="urn:microsoft.com/office/officeart/2005/8/layout/radial4"/>
    <dgm:cxn modelId="{3881103C-585E-45EB-8F15-A5AAC35D4BDD}" type="presParOf" srcId="{3A505BD1-E4BC-412D-884B-832AE51D9665}" destId="{0861CA16-2582-43D0-892F-6C973E011F68}" srcOrd="0" destOrd="0" presId="urn:microsoft.com/office/officeart/2005/8/layout/radial4"/>
    <dgm:cxn modelId="{CE33B528-20EE-4119-A2F8-F52BB16B2BC8}" type="presParOf" srcId="{3A505BD1-E4BC-412D-884B-832AE51D9665}" destId="{EA83137A-3A31-40D6-A5D9-9A1563361D1C}" srcOrd="1" destOrd="0" presId="urn:microsoft.com/office/officeart/2005/8/layout/radial4"/>
    <dgm:cxn modelId="{CCD3938D-78D5-49A3-B185-5ADC81B90235}" type="presParOf" srcId="{3A505BD1-E4BC-412D-884B-832AE51D9665}" destId="{5DFB2AB8-1EA7-4465-835A-C8BBB164841D}" srcOrd="2" destOrd="0" presId="urn:microsoft.com/office/officeart/2005/8/layout/radial4"/>
    <dgm:cxn modelId="{92B80051-55E5-4FBE-BC81-117262D11A11}" type="presParOf" srcId="{3A505BD1-E4BC-412D-884B-832AE51D9665}" destId="{343585B9-7FC8-470C-BBB4-5F52167AA9FF}" srcOrd="3" destOrd="0" presId="urn:microsoft.com/office/officeart/2005/8/layout/radial4"/>
    <dgm:cxn modelId="{75C1F23C-7A5B-41A9-A026-33558A1B71FD}" type="presParOf" srcId="{3A505BD1-E4BC-412D-884B-832AE51D9665}" destId="{1CD0452E-2289-464E-A915-AF63215CB52F}"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CA16-2582-43D0-892F-6C973E011F68}">
      <dsp:nvSpPr>
        <dsp:cNvPr id="0" name=""/>
        <dsp:cNvSpPr/>
      </dsp:nvSpPr>
      <dsp:spPr>
        <a:xfrm>
          <a:off x="4216825" y="1802225"/>
          <a:ext cx="2850299" cy="2850299"/>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Certificate/Evidence of Property</a:t>
          </a:r>
          <a:endParaRPr lang="en-US" sz="1700" kern="1200" dirty="0"/>
        </a:p>
      </dsp:txBody>
      <dsp:txXfrm>
        <a:off x="4634242" y="2219642"/>
        <a:ext cx="2015465" cy="2015465"/>
      </dsp:txXfrm>
    </dsp:sp>
    <dsp:sp modelId="{EA83137A-3A31-40D6-A5D9-9A1563361D1C}">
      <dsp:nvSpPr>
        <dsp:cNvPr id="0" name=""/>
        <dsp:cNvSpPr/>
      </dsp:nvSpPr>
      <dsp:spPr>
        <a:xfrm rot="12900000">
          <a:off x="2382674" y="1304104"/>
          <a:ext cx="2185304" cy="8123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FB2AB8-1EA7-4465-835A-C8BBB164841D}">
      <dsp:nvSpPr>
        <dsp:cNvPr id="0" name=""/>
        <dsp:cNvSpPr/>
      </dsp:nvSpPr>
      <dsp:spPr>
        <a:xfrm>
          <a:off x="1226386" y="438"/>
          <a:ext cx="2707784" cy="2166227"/>
        </a:xfrm>
        <a:prstGeom prst="roundRect">
          <a:avLst>
            <a:gd name="adj" fmla="val 1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Use CSR-24 Client Portal </a:t>
          </a:r>
          <a:endParaRPr lang="en-US" sz="1600" kern="1200" dirty="0"/>
        </a:p>
      </dsp:txBody>
      <dsp:txXfrm>
        <a:off x="1289833" y="63885"/>
        <a:ext cx="2580890" cy="2039333"/>
      </dsp:txXfrm>
    </dsp:sp>
    <dsp:sp modelId="{343585B9-7FC8-470C-BBB4-5F52167AA9FF}">
      <dsp:nvSpPr>
        <dsp:cNvPr id="0" name=""/>
        <dsp:cNvSpPr/>
      </dsp:nvSpPr>
      <dsp:spPr>
        <a:xfrm rot="19500000">
          <a:off x="6715970" y="1304104"/>
          <a:ext cx="2185304" cy="8123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0452E-2289-464E-A915-AF63215CB52F}">
      <dsp:nvSpPr>
        <dsp:cNvPr id="0" name=""/>
        <dsp:cNvSpPr/>
      </dsp:nvSpPr>
      <dsp:spPr>
        <a:xfrm>
          <a:off x="7349779" y="438"/>
          <a:ext cx="2707784" cy="2166227"/>
        </a:xfrm>
        <a:prstGeom prst="roundRect">
          <a:avLst>
            <a:gd name="adj" fmla="val 10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Email Insurance Board certificates@insuranceboard.org</a:t>
          </a:r>
          <a:endParaRPr lang="en-US" sz="1200" kern="1200" dirty="0"/>
        </a:p>
      </dsp:txBody>
      <dsp:txXfrm>
        <a:off x="7413226" y="63885"/>
        <a:ext cx="2580890" cy="20393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627" cy="464981"/>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lgn="l">
              <a:lnSpc>
                <a:spcPct val="100000"/>
              </a:lnSpc>
              <a:defRPr sz="1300">
                <a:ea typeface="+mn-ea"/>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71172" y="0"/>
            <a:ext cx="3037627" cy="464981"/>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lgn="r">
              <a:lnSpc>
                <a:spcPct val="100000"/>
              </a:lnSpc>
              <a:defRPr sz="1300">
                <a:ea typeface="+mn-ea"/>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29822"/>
            <a:ext cx="3037627" cy="464981"/>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lgn="l">
              <a:lnSpc>
                <a:spcPct val="100000"/>
              </a:lnSpc>
              <a:defRPr sz="1300">
                <a:ea typeface="+mn-ea"/>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71172" y="8829822"/>
            <a:ext cx="3037627" cy="464981"/>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lgn="r">
              <a:lnSpc>
                <a:spcPct val="100000"/>
              </a:lnSpc>
              <a:defRPr sz="1300">
                <a:ea typeface="+mn-ea"/>
                <a:cs typeface="+mn-cs"/>
              </a:defRPr>
            </a:lvl1pPr>
          </a:lstStyle>
          <a:p>
            <a:pPr>
              <a:defRPr/>
            </a:pPr>
            <a:fld id="{FE2627A9-D650-4516-8E78-FE27E3658A08}" type="slidenum">
              <a:rPr lang="en-US"/>
              <a:pPr>
                <a:defRPr/>
              </a:pPr>
              <a:t>‹#›</a:t>
            </a:fld>
            <a:endParaRPr lang="en-US" dirty="0"/>
          </a:p>
        </p:txBody>
      </p:sp>
    </p:spTree>
    <p:extLst>
      <p:ext uri="{BB962C8B-B14F-4D97-AF65-F5344CB8AC3E}">
        <p14:creationId xmlns:p14="http://schemas.microsoft.com/office/powerpoint/2010/main" val="3447376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627" cy="464981"/>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lgn="l">
              <a:lnSpc>
                <a:spcPct val="100000"/>
              </a:lnSpc>
              <a:defRPr sz="130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3971172" y="0"/>
            <a:ext cx="3037627" cy="464981"/>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lgn="r">
              <a:lnSpc>
                <a:spcPct val="100000"/>
              </a:lnSpc>
              <a:defRPr sz="1300">
                <a:ea typeface="+mn-ea"/>
                <a:cs typeface="+mn-cs"/>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407988" y="698500"/>
            <a:ext cx="6194425" cy="34845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362" y="4416511"/>
            <a:ext cx="5607680" cy="4183220"/>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822"/>
            <a:ext cx="3037627" cy="464981"/>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lgn="l">
              <a:lnSpc>
                <a:spcPct val="100000"/>
              </a:lnSpc>
              <a:defRPr sz="130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172" y="8829822"/>
            <a:ext cx="3037627" cy="464981"/>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lgn="r">
              <a:lnSpc>
                <a:spcPct val="100000"/>
              </a:lnSpc>
              <a:defRPr sz="1300">
                <a:ea typeface="+mn-ea"/>
                <a:cs typeface="+mn-cs"/>
              </a:defRPr>
            </a:lvl1pPr>
          </a:lstStyle>
          <a:p>
            <a:pPr>
              <a:defRPr/>
            </a:pPr>
            <a:fld id="{E355A910-AA44-4D3C-A382-8AE18FBAF9E0}" type="slidenum">
              <a:rPr lang="en-US"/>
              <a:pPr>
                <a:defRPr/>
              </a:pPr>
              <a:t>‹#›</a:t>
            </a:fld>
            <a:endParaRPr lang="en-US" dirty="0"/>
          </a:p>
        </p:txBody>
      </p:sp>
    </p:spTree>
    <p:extLst>
      <p:ext uri="{BB962C8B-B14F-4D97-AF65-F5344CB8AC3E}">
        <p14:creationId xmlns:p14="http://schemas.microsoft.com/office/powerpoint/2010/main" val="188911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0</a:t>
            </a:fld>
            <a:endParaRPr lang="en-US" dirty="0"/>
          </a:p>
        </p:txBody>
      </p:sp>
    </p:spTree>
    <p:extLst>
      <p:ext uri="{BB962C8B-B14F-4D97-AF65-F5344CB8AC3E}">
        <p14:creationId xmlns:p14="http://schemas.microsoft.com/office/powerpoint/2010/main" val="1683458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Gradient ">
    <p:spTree>
      <p:nvGrpSpPr>
        <p:cNvPr id="1" name=""/>
        <p:cNvGrpSpPr/>
        <p:nvPr/>
      </p:nvGrpSpPr>
      <p:grpSpPr>
        <a:xfrm>
          <a:off x="0" y="0"/>
          <a:ext cx="0" cy="0"/>
          <a:chOff x="0" y="0"/>
          <a:chExt cx="0" cy="0"/>
        </a:xfrm>
      </p:grpSpPr>
      <p:pic>
        <p:nvPicPr>
          <p:cNvPr id="8" name="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95" y="662684"/>
            <a:ext cx="12209095" cy="6848411"/>
          </a:xfrm>
          <a:prstGeom prst="rect">
            <a:avLst/>
          </a:prstGeom>
        </p:spPr>
      </p:pic>
      <p:pic>
        <p:nvPicPr>
          <p:cNvPr id="2" name="MM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2943011" cy="502920"/>
          </a:xfrm>
          <a:prstGeom prst="rect">
            <a:avLst/>
          </a:prstGeom>
        </p:spPr>
      </p:pic>
      <p:pic>
        <p:nvPicPr>
          <p:cNvPr id="4" name="MMA ta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4520" y="6238720"/>
            <a:ext cx="2240280" cy="151883"/>
          </a:xfrm>
          <a:prstGeom prst="rect">
            <a:avLst/>
          </a:prstGeom>
        </p:spPr>
      </p:pic>
      <p:sp>
        <p:nvSpPr>
          <p:cNvPr id="10" name="Date">
            <a:extLst>
              <a:ext uri="{FF2B5EF4-FFF2-40B4-BE49-F238E27FC236}">
                <a16:creationId xmlns:a16="http://schemas.microsoft.com/office/drawing/2014/main" id="{1DDC6625-7E16-9441-9929-B3845B79579E}"/>
              </a:ext>
            </a:extLst>
          </p:cNvPr>
          <p:cNvSpPr>
            <a:spLocks noGrp="1"/>
          </p:cNvSpPr>
          <p:nvPr>
            <p:ph type="body" sz="quarter" idx="14" hasCustomPrompt="1"/>
          </p:nvPr>
        </p:nvSpPr>
        <p:spPr>
          <a:xfrm>
            <a:off x="457200" y="5550046"/>
            <a:ext cx="4471894" cy="847167"/>
          </a:xfrm>
        </p:spPr>
        <p:txBody>
          <a:bodyPr anchor="b"/>
          <a:lstStyle>
            <a:lvl1pPr marL="0" indent="0" algn="l">
              <a:lnSpc>
                <a:spcPct val="100000"/>
              </a:lnSpc>
              <a:spcBef>
                <a:spcPts val="0"/>
              </a:spcBef>
              <a:spcAft>
                <a:spcPts val="0"/>
              </a:spcAft>
              <a:buFontTx/>
              <a:buNone/>
              <a:defRPr sz="1200">
                <a:solidFill>
                  <a:schemeClr val="bg1"/>
                </a:solidFill>
              </a:defRPr>
            </a:lvl1pPr>
            <a:lvl2pPr>
              <a:defRPr sz="1050"/>
            </a:lvl2pPr>
            <a:lvl3pPr>
              <a:defRPr sz="900"/>
            </a:lvl3pPr>
            <a:lvl4pPr>
              <a:defRPr sz="900"/>
            </a:lvl4pPr>
            <a:lvl5pPr>
              <a:defRPr sz="900"/>
            </a:lvl5pPr>
          </a:lstStyle>
          <a:p>
            <a:pPr lvl="0"/>
            <a:r>
              <a:rPr lang="en-US" dirty="0"/>
              <a:t>Client name (optional)</a:t>
            </a:r>
            <a:br>
              <a:rPr lang="en-US" dirty="0"/>
            </a:br>
            <a:r>
              <a:rPr lang="en-US" dirty="0"/>
              <a:t>Month 00, 20XX</a:t>
            </a:r>
            <a:br>
              <a:rPr lang="en-US" dirty="0"/>
            </a:br>
            <a:r>
              <a:rPr lang="en-US" dirty="0"/>
              <a:t>Presenter1, Job Title, location  |  Presenter2, Job Title, location</a:t>
            </a:r>
          </a:p>
        </p:txBody>
      </p:sp>
      <p:sp>
        <p:nvSpPr>
          <p:cNvPr id="14" name="Subtitle 2">
            <a:extLst>
              <a:ext uri="{FF2B5EF4-FFF2-40B4-BE49-F238E27FC236}">
                <a16:creationId xmlns:a16="http://schemas.microsoft.com/office/drawing/2014/main" id="{1FB9A167-9FEA-024C-8A51-46532406AD2A}"/>
              </a:ext>
            </a:extLst>
          </p:cNvPr>
          <p:cNvSpPr>
            <a:spLocks noGrp="1"/>
          </p:cNvSpPr>
          <p:nvPr>
            <p:ph type="subTitle" idx="1"/>
          </p:nvPr>
        </p:nvSpPr>
        <p:spPr>
          <a:xfrm>
            <a:off x="457200" y="4514374"/>
            <a:ext cx="10096500" cy="417513"/>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
            <a:extLst>
              <a:ext uri="{FF2B5EF4-FFF2-40B4-BE49-F238E27FC236}">
                <a16:creationId xmlns:a16="http://schemas.microsoft.com/office/drawing/2014/main" id="{528D7BB6-27CD-6A41-9DF3-4D428FB54BCC}"/>
              </a:ext>
            </a:extLst>
          </p:cNvPr>
          <p:cNvSpPr>
            <a:spLocks noGrp="1"/>
          </p:cNvSpPr>
          <p:nvPr>
            <p:ph type="ctrTitle"/>
          </p:nvPr>
        </p:nvSpPr>
        <p:spPr>
          <a:xfrm>
            <a:off x="457200" y="1929220"/>
            <a:ext cx="10096500" cy="2520475"/>
          </a:xfrm>
          <a:prstGeom prst="rect">
            <a:avLst/>
          </a:prstGeom>
        </p:spPr>
        <p:txBody>
          <a:bodyPr lIns="0" anchor="b"/>
          <a:lstStyle>
            <a:lvl1pPr algn="l">
              <a:defRPr sz="6000">
                <a:solidFill>
                  <a:schemeClr val="bg1"/>
                </a:solidFill>
              </a:defRPr>
            </a:lvl1pPr>
          </a:lstStyle>
          <a:p>
            <a:r>
              <a:rPr lang="en-US" dirty="0"/>
              <a:t>Click to edit Master title </a:t>
            </a:r>
            <a:r>
              <a:rPr lang="en-US" dirty="0" smtClean="0"/>
              <a:t>style</a:t>
            </a:r>
            <a:endParaRPr lang="en-US" dirty="0"/>
          </a:p>
        </p:txBody>
      </p:sp>
      <p:sp>
        <p:nvSpPr>
          <p:cNvPr id="19" name="Picture Placeholder 18"/>
          <p:cNvSpPr>
            <a:spLocks noGrp="1"/>
          </p:cNvSpPr>
          <p:nvPr>
            <p:ph type="pic" sz="quarter" idx="15" hasCustomPrompt="1"/>
          </p:nvPr>
        </p:nvSpPr>
        <p:spPr>
          <a:xfrm>
            <a:off x="8853488" y="457200"/>
            <a:ext cx="2881312" cy="502920"/>
          </a:xfrm>
        </p:spPr>
        <p:txBody>
          <a:bodyPr/>
          <a:lstStyle>
            <a:lvl1pPr marL="0" marR="0" indent="0" algn="r" defTabSz="457200" rtl="0" eaLnBrk="1" fontAlgn="auto" latinLnBrk="0" hangingPunct="1">
              <a:lnSpc>
                <a:spcPct val="100000"/>
              </a:lnSpc>
              <a:spcBef>
                <a:spcPts val="0"/>
              </a:spcBef>
              <a:spcAft>
                <a:spcPts val="0"/>
              </a:spcAft>
              <a:buClrTx/>
              <a:buSzTx/>
              <a:buFont typeface="Arial"/>
              <a:buNone/>
              <a:tabLst/>
              <a:defRPr sz="8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MMA’s. Only use white logos on this cover. Delete box if not used.</a:t>
            </a:r>
            <a:endParaRPr lang="en-US" dirty="0"/>
          </a:p>
        </p:txBody>
      </p:sp>
    </p:spTree>
    <p:extLst>
      <p:ext uri="{BB962C8B-B14F-4D97-AF65-F5344CB8AC3E}">
        <p14:creationId xmlns:p14="http://schemas.microsoft.com/office/powerpoint/2010/main" val="14355728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blue gradient background">
    <p:spTree>
      <p:nvGrpSpPr>
        <p:cNvPr id="1" name=""/>
        <p:cNvGrpSpPr/>
        <p:nvPr/>
      </p:nvGrpSpPr>
      <p:grpSpPr>
        <a:xfrm>
          <a:off x="0" y="0"/>
          <a:ext cx="0" cy="0"/>
          <a:chOff x="0" y="0"/>
          <a:chExt cx="0" cy="0"/>
        </a:xfrm>
      </p:grpSpPr>
      <p:pic>
        <p:nvPicPr>
          <p:cNvPr id="8" name="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12209095" cy="6848411"/>
          </a:xfrm>
          <a:prstGeom prst="rect">
            <a:avLst/>
          </a:prstGeom>
        </p:spPr>
      </p:pic>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solidFill>
                  <a:schemeClr val="bg1"/>
                </a:solidFill>
              </a:defRPr>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bg1"/>
                </a:solidFill>
              </a:defRPr>
            </a:lvl1pPr>
          </a:lstStyle>
          <a:p>
            <a:pPr lvl="0"/>
            <a:r>
              <a:rPr lang="en-US" dirty="0" smtClean="0"/>
              <a:t>Click to add sub title</a:t>
            </a:r>
          </a:p>
        </p:txBody>
      </p:sp>
    </p:spTree>
    <p:extLst>
      <p:ext uri="{BB962C8B-B14F-4D97-AF65-F5344CB8AC3E}">
        <p14:creationId xmlns:p14="http://schemas.microsoft.com/office/powerpoint/2010/main" val="27561806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4" name="Content Placeholder 3"/>
          <p:cNvSpPr>
            <a:spLocks noGrp="1"/>
          </p:cNvSpPr>
          <p:nvPr>
            <p:ph sz="quarter" idx="10" hasCustomPrompt="1"/>
          </p:nvPr>
        </p:nvSpPr>
        <p:spPr>
          <a:xfrm>
            <a:off x="457200" y="1600200"/>
            <a:ext cx="3749040" cy="4652942"/>
          </a:xfrm>
        </p:spPr>
        <p:txBody>
          <a:bodyPr rIns="182880"/>
          <a:lstStyle>
            <a:lvl1pPr>
              <a:defRPr sz="1600"/>
            </a:lvl1pPr>
            <a:lvl2pPr>
              <a:defRPr sz="1400"/>
            </a:lvl2pPr>
            <a:lvl3pPr>
              <a:defRPr sz="1200"/>
            </a:lvl3pPr>
            <a:lvl4pPr>
              <a:defRPr sz="1100"/>
            </a:lvl4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9" name="Content Placeholder 8"/>
          <p:cNvSpPr>
            <a:spLocks noGrp="1"/>
          </p:cNvSpPr>
          <p:nvPr>
            <p:ph sz="quarter" idx="13"/>
          </p:nvPr>
        </p:nvSpPr>
        <p:spPr>
          <a:xfrm>
            <a:off x="4223929" y="1600200"/>
            <a:ext cx="3749040" cy="4652963"/>
          </a:xfrm>
        </p:spPr>
        <p:txBody>
          <a:bodyPr rIns="182880"/>
          <a:lstStyle>
            <a:lvl1pPr>
              <a:defRPr sz="1600"/>
            </a:lvl1pPr>
            <a:lvl2pPr>
              <a:defRPr sz="1400"/>
            </a:lvl2pPr>
            <a:lvl3pPr>
              <a:defRPr sz="1200"/>
            </a:lvl3pPr>
            <a:lvl4pPr>
              <a:defRPr sz="11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Content Placeholder 6"/>
          <p:cNvSpPr>
            <a:spLocks noGrp="1"/>
          </p:cNvSpPr>
          <p:nvPr>
            <p:ph sz="quarter" idx="14"/>
          </p:nvPr>
        </p:nvSpPr>
        <p:spPr>
          <a:xfrm>
            <a:off x="7990657" y="1600200"/>
            <a:ext cx="3749675" cy="4652963"/>
          </a:xfrm>
        </p:spPr>
        <p:txBody>
          <a:bodyPr rIns="182880"/>
          <a:lstStyle>
            <a:lvl1pPr>
              <a:defRPr sz="1600"/>
            </a:lvl1pPr>
            <a:lvl2pPr>
              <a:defRPr sz="1400"/>
            </a:lvl2pPr>
            <a:lvl3pPr>
              <a:defRPr sz="1200"/>
            </a:lvl3pPr>
            <a:lvl4pPr>
              <a:defRPr sz="11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30631608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4" name="Content Placeholder 3"/>
          <p:cNvSpPr>
            <a:spLocks noGrp="1"/>
          </p:cNvSpPr>
          <p:nvPr>
            <p:ph sz="quarter" idx="10" hasCustomPrompt="1"/>
          </p:nvPr>
        </p:nvSpPr>
        <p:spPr>
          <a:xfrm>
            <a:off x="457200" y="1600200"/>
            <a:ext cx="2816352" cy="4652942"/>
          </a:xfrm>
        </p:spPr>
        <p:txBody>
          <a:bodyPr rIns="182880"/>
          <a:lstStyle>
            <a:lvl1pPr>
              <a:defRPr sz="1600"/>
            </a:lvl1pPr>
            <a:lvl2pPr>
              <a:defRPr sz="1400"/>
            </a:lvl2pPr>
            <a:lvl3pPr>
              <a:defRPr sz="1200"/>
            </a:lvl3pPr>
            <a:lvl4pPr>
              <a:defRPr sz="1100"/>
            </a:lvl4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9" name="Content Placeholder 8"/>
          <p:cNvSpPr>
            <a:spLocks noGrp="1"/>
          </p:cNvSpPr>
          <p:nvPr>
            <p:ph sz="quarter" idx="13"/>
          </p:nvPr>
        </p:nvSpPr>
        <p:spPr>
          <a:xfrm>
            <a:off x="3278649" y="1600200"/>
            <a:ext cx="2816352" cy="4652963"/>
          </a:xfrm>
        </p:spPr>
        <p:txBody>
          <a:bodyPr rIns="182880"/>
          <a:lstStyle>
            <a:lvl1pPr>
              <a:defRPr sz="1600"/>
            </a:lvl1pPr>
            <a:lvl2pPr>
              <a:defRPr sz="1400"/>
            </a:lvl2pPr>
            <a:lvl3pPr>
              <a:defRPr sz="1200"/>
            </a:lvl3pPr>
            <a:lvl4pPr>
              <a:defRPr sz="11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Content Placeholder 6"/>
          <p:cNvSpPr>
            <a:spLocks noGrp="1"/>
          </p:cNvSpPr>
          <p:nvPr>
            <p:ph sz="quarter" idx="14"/>
          </p:nvPr>
        </p:nvSpPr>
        <p:spPr>
          <a:xfrm>
            <a:off x="6100098" y="1600200"/>
            <a:ext cx="2816352" cy="4652963"/>
          </a:xfrm>
        </p:spPr>
        <p:txBody>
          <a:bodyPr rIns="182880"/>
          <a:lstStyle>
            <a:lvl1pPr>
              <a:defRPr sz="1600"/>
            </a:lvl1pPr>
            <a:lvl2pPr>
              <a:defRPr sz="1400"/>
            </a:lvl2pPr>
            <a:lvl3pPr>
              <a:defRPr sz="1200"/>
            </a:lvl3pPr>
            <a:lvl4pPr>
              <a:defRPr sz="11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Content Placeholder 7"/>
          <p:cNvSpPr>
            <a:spLocks noGrp="1"/>
          </p:cNvSpPr>
          <p:nvPr>
            <p:ph sz="quarter" idx="15"/>
          </p:nvPr>
        </p:nvSpPr>
        <p:spPr>
          <a:xfrm>
            <a:off x="8921548" y="1600200"/>
            <a:ext cx="2816352" cy="4610100"/>
          </a:xfrm>
        </p:spPr>
        <p:txBody>
          <a:bodyPr rIns="182880"/>
          <a:lstStyle>
            <a:lvl1pPr>
              <a:defRPr sz="1600"/>
            </a:lvl1pPr>
            <a:lvl2pPr>
              <a:defRPr sz="1400"/>
            </a:lvl2pPr>
            <a:lvl3pPr>
              <a:defRPr sz="1200"/>
            </a:lvl3pPr>
            <a:lvl4pPr>
              <a:defRPr sz="11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9464584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4" name="Content Placeholder 3"/>
          <p:cNvSpPr>
            <a:spLocks noGrp="1"/>
          </p:cNvSpPr>
          <p:nvPr>
            <p:ph sz="quarter" idx="10" hasCustomPrompt="1"/>
          </p:nvPr>
        </p:nvSpPr>
        <p:spPr>
          <a:xfrm>
            <a:off x="457200" y="1600200"/>
            <a:ext cx="1874520" cy="4652942"/>
          </a:xfrm>
        </p:spPr>
        <p:txBody>
          <a:bodyPr rIns="182880"/>
          <a:lstStyle>
            <a:lvl1pPr>
              <a:defRPr sz="1200"/>
            </a:lvl1pPr>
            <a:lvl2pPr>
              <a:defRPr sz="1100"/>
            </a:lvl2pPr>
            <a:lvl3pPr>
              <a:defRPr sz="1050"/>
            </a:lvl3pPr>
            <a:lvl4pPr>
              <a:defRPr sz="1000"/>
            </a:lvl4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9" name="Content Placeholder 8"/>
          <p:cNvSpPr>
            <a:spLocks noGrp="1"/>
          </p:cNvSpPr>
          <p:nvPr>
            <p:ph sz="quarter" idx="13"/>
          </p:nvPr>
        </p:nvSpPr>
        <p:spPr>
          <a:xfrm>
            <a:off x="2338768" y="1600200"/>
            <a:ext cx="1874520" cy="4652963"/>
          </a:xfrm>
        </p:spPr>
        <p:txBody>
          <a:bodyPr rIns="182880"/>
          <a:lstStyle>
            <a:lvl1pPr>
              <a:defRPr sz="1200"/>
            </a:lvl1pPr>
            <a:lvl2pPr>
              <a:defRPr sz="1100"/>
            </a:lvl2pPr>
            <a:lvl3pPr>
              <a:defRPr sz="1050"/>
            </a:lvl3pPr>
            <a:lvl4pPr>
              <a:defRPr sz="1000"/>
            </a:lvl4pPr>
            <a:lvl5pPr>
              <a:defRPr sz="105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Content Placeholder 6"/>
          <p:cNvSpPr>
            <a:spLocks noGrp="1"/>
          </p:cNvSpPr>
          <p:nvPr>
            <p:ph sz="quarter" idx="14"/>
          </p:nvPr>
        </p:nvSpPr>
        <p:spPr>
          <a:xfrm>
            <a:off x="4220336" y="1600200"/>
            <a:ext cx="1874520" cy="4652963"/>
          </a:xfrm>
        </p:spPr>
        <p:txBody>
          <a:bodyPr rIns="182880"/>
          <a:lstStyle>
            <a:lvl1pPr>
              <a:defRPr sz="1200"/>
            </a:lvl1pPr>
            <a:lvl2pPr>
              <a:defRPr sz="1100"/>
            </a:lvl2pPr>
            <a:lvl3pPr>
              <a:defRPr sz="1050"/>
            </a:lvl3pPr>
            <a:lvl4pPr>
              <a:defRPr sz="1000"/>
            </a:lvl4pPr>
            <a:lvl5pPr>
              <a:defRPr sz="105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Content Placeholder 7"/>
          <p:cNvSpPr>
            <a:spLocks noGrp="1"/>
          </p:cNvSpPr>
          <p:nvPr>
            <p:ph sz="quarter" idx="15"/>
          </p:nvPr>
        </p:nvSpPr>
        <p:spPr>
          <a:xfrm>
            <a:off x="6101904" y="1600200"/>
            <a:ext cx="1874520" cy="4610100"/>
          </a:xfrm>
        </p:spPr>
        <p:txBody>
          <a:bodyPr rIns="182880"/>
          <a:lstStyle>
            <a:lvl1pPr>
              <a:defRPr sz="1200"/>
            </a:lvl1pPr>
            <a:lvl2pPr>
              <a:defRPr sz="1100"/>
            </a:lvl2pPr>
            <a:lvl3pPr>
              <a:defRPr sz="1050"/>
            </a:lvl3pPr>
            <a:lvl4pPr>
              <a:defRPr sz="1000"/>
            </a:lvl4pPr>
            <a:lvl5pPr>
              <a:defRPr sz="105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0" name="Content Placeholder 9"/>
          <p:cNvSpPr>
            <a:spLocks noGrp="1"/>
          </p:cNvSpPr>
          <p:nvPr>
            <p:ph sz="quarter" idx="16"/>
          </p:nvPr>
        </p:nvSpPr>
        <p:spPr>
          <a:xfrm>
            <a:off x="7983472" y="1600200"/>
            <a:ext cx="1874520" cy="4608576"/>
          </a:xfrm>
        </p:spPr>
        <p:txBody>
          <a:bodyPr rIns="182880"/>
          <a:lstStyle>
            <a:lvl1pPr>
              <a:defRPr sz="1200"/>
            </a:lvl1pPr>
            <a:lvl2pPr>
              <a:defRPr sz="1100"/>
            </a:lvl2pPr>
            <a:lvl3pPr>
              <a:defRPr sz="1050"/>
            </a:lvl3pPr>
            <a:lvl4pPr>
              <a:defRPr sz="1000"/>
            </a:lvl4pPr>
            <a:lvl5pPr>
              <a:defRPr sz="105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Content Placeholder 11"/>
          <p:cNvSpPr>
            <a:spLocks noGrp="1"/>
          </p:cNvSpPr>
          <p:nvPr>
            <p:ph sz="quarter" idx="17"/>
          </p:nvPr>
        </p:nvSpPr>
        <p:spPr>
          <a:xfrm>
            <a:off x="9865041" y="1600200"/>
            <a:ext cx="1874520" cy="4608576"/>
          </a:xfrm>
        </p:spPr>
        <p:txBody>
          <a:bodyPr rIns="182880"/>
          <a:lstStyle>
            <a:lvl1pPr>
              <a:defRPr sz="1200"/>
            </a:lvl1pPr>
            <a:lvl2pPr>
              <a:defRPr sz="1100"/>
            </a:lvl2pPr>
            <a:lvl3pPr>
              <a:defRPr sz="1050"/>
            </a:lvl3pPr>
            <a:lvl4pPr>
              <a:defRPr sz="1000"/>
            </a:lvl4pPr>
            <a:lvl5pPr>
              <a:defRPr sz="105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7630078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8" name="Content Placeholder 7"/>
          <p:cNvSpPr>
            <a:spLocks noGrp="1"/>
          </p:cNvSpPr>
          <p:nvPr>
            <p:ph sz="quarter" idx="13"/>
          </p:nvPr>
        </p:nvSpPr>
        <p:spPr>
          <a:xfrm>
            <a:off x="457200" y="1600200"/>
            <a:ext cx="5641848" cy="22860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4"/>
          </p:nvPr>
        </p:nvSpPr>
        <p:spPr>
          <a:xfrm>
            <a:off x="6096000" y="1600200"/>
            <a:ext cx="5641848" cy="22860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5"/>
          </p:nvPr>
        </p:nvSpPr>
        <p:spPr>
          <a:xfrm>
            <a:off x="457200" y="3926457"/>
            <a:ext cx="5641848" cy="22860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6"/>
          </p:nvPr>
        </p:nvSpPr>
        <p:spPr>
          <a:xfrm>
            <a:off x="6096000" y="3926457"/>
            <a:ext cx="5641848" cy="22860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19914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9" name="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440"/>
            <a:ext cx="12210619" cy="6847559"/>
          </a:xfrm>
          <a:prstGeom prst="rect">
            <a:avLst/>
          </a:prstGeom>
        </p:spPr>
      </p:pic>
      <p:pic>
        <p:nvPicPr>
          <p:cNvPr id="4" name="MM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2943011" cy="502920"/>
          </a:xfrm>
          <a:prstGeom prst="rect">
            <a:avLst/>
          </a:prstGeom>
        </p:spPr>
      </p:pic>
      <p:pic>
        <p:nvPicPr>
          <p:cNvPr id="5" name="MMA ta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1472" y="6236208"/>
            <a:ext cx="2240280" cy="157358"/>
          </a:xfrm>
          <a:prstGeom prst="rect">
            <a:avLst/>
          </a:prstGeom>
        </p:spPr>
      </p:pic>
      <p:sp>
        <p:nvSpPr>
          <p:cNvPr id="13" name="Date">
            <a:extLst>
              <a:ext uri="{FF2B5EF4-FFF2-40B4-BE49-F238E27FC236}">
                <a16:creationId xmlns:a16="http://schemas.microsoft.com/office/drawing/2014/main" id="{1DDC6625-7E16-9441-9929-B3845B79579E}"/>
              </a:ext>
            </a:extLst>
          </p:cNvPr>
          <p:cNvSpPr>
            <a:spLocks noGrp="1"/>
          </p:cNvSpPr>
          <p:nvPr>
            <p:ph type="body" sz="quarter" idx="14" hasCustomPrompt="1"/>
          </p:nvPr>
        </p:nvSpPr>
        <p:spPr>
          <a:xfrm>
            <a:off x="457200" y="5550046"/>
            <a:ext cx="4471894" cy="847167"/>
          </a:xfrm>
        </p:spPr>
        <p:txBody>
          <a:bodyPr anchor="b"/>
          <a:lstStyle>
            <a:lvl1pPr marL="0" indent="0" algn="l">
              <a:lnSpc>
                <a:spcPct val="100000"/>
              </a:lnSpc>
              <a:spcBef>
                <a:spcPts val="0"/>
              </a:spcBef>
              <a:spcAft>
                <a:spcPts val="0"/>
              </a:spcAft>
              <a:buFontTx/>
              <a:buNone/>
              <a:defRPr sz="1200">
                <a:solidFill>
                  <a:schemeClr val="tx1"/>
                </a:solidFill>
              </a:defRPr>
            </a:lvl1pPr>
            <a:lvl2pPr>
              <a:defRPr sz="1050"/>
            </a:lvl2pPr>
            <a:lvl3pPr>
              <a:defRPr sz="900"/>
            </a:lvl3pPr>
            <a:lvl4pPr>
              <a:defRPr sz="900"/>
            </a:lvl4pPr>
            <a:lvl5pPr>
              <a:defRPr sz="900"/>
            </a:lvl5pPr>
          </a:lstStyle>
          <a:p>
            <a:pPr lvl="0"/>
            <a:r>
              <a:rPr lang="en-US" dirty="0"/>
              <a:t>Client name (optional)</a:t>
            </a:r>
            <a:br>
              <a:rPr lang="en-US" dirty="0"/>
            </a:br>
            <a:r>
              <a:rPr lang="en-US" dirty="0"/>
              <a:t>Month 00, 20XX</a:t>
            </a:r>
            <a:br>
              <a:rPr lang="en-US" dirty="0"/>
            </a:br>
            <a:r>
              <a:rPr lang="en-US" dirty="0"/>
              <a:t>Presenter1, Job Title, location  |  Presenter2, Job Title, location</a:t>
            </a:r>
          </a:p>
        </p:txBody>
      </p:sp>
      <p:sp>
        <p:nvSpPr>
          <p:cNvPr id="3" name="Subtitle 2">
            <a:extLst>
              <a:ext uri="{FF2B5EF4-FFF2-40B4-BE49-F238E27FC236}">
                <a16:creationId xmlns:a16="http://schemas.microsoft.com/office/drawing/2014/main" id="{1FB9A167-9FEA-024C-8A51-46532406AD2A}"/>
              </a:ext>
            </a:extLst>
          </p:cNvPr>
          <p:cNvSpPr>
            <a:spLocks noGrp="1"/>
          </p:cNvSpPr>
          <p:nvPr>
            <p:ph type="subTitle" idx="1"/>
          </p:nvPr>
        </p:nvSpPr>
        <p:spPr>
          <a:xfrm>
            <a:off x="457200" y="4517136"/>
            <a:ext cx="10096500" cy="417513"/>
          </a:xfrm>
          <a:prstGeom prst="rect">
            <a:avLst/>
          </a:prstGeom>
        </p:spPr>
        <p:txBody>
          <a:bodyPr>
            <a:normAutofit/>
          </a:bodyPr>
          <a:lstStyle>
            <a:lvl1pPr marL="0" indent="0" algn="l">
              <a:buNone/>
              <a:defRPr sz="2000">
                <a:solidFill>
                  <a:srgbClr val="5656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528D7BB6-27CD-6A41-9DF3-4D428FB54BCC}"/>
              </a:ext>
            </a:extLst>
          </p:cNvPr>
          <p:cNvSpPr>
            <a:spLocks noGrp="1"/>
          </p:cNvSpPr>
          <p:nvPr>
            <p:ph type="ctrTitle"/>
          </p:nvPr>
        </p:nvSpPr>
        <p:spPr>
          <a:xfrm>
            <a:off x="457200" y="1929384"/>
            <a:ext cx="10096500" cy="2520475"/>
          </a:xfrm>
          <a:prstGeom prst="rect">
            <a:avLst/>
          </a:prstGeom>
        </p:spPr>
        <p:txBody>
          <a:bodyPr lIns="0" anchor="b"/>
          <a:lstStyle>
            <a:lvl1pPr algn="l">
              <a:defRPr sz="6000">
                <a:gradFill flip="none" rotWithShape="1">
                  <a:gsLst>
                    <a:gs pos="35000">
                      <a:schemeClr val="tx2"/>
                    </a:gs>
                    <a:gs pos="100000">
                      <a:srgbClr val="76D3FF"/>
                    </a:gs>
                  </a:gsLst>
                  <a:lin ang="18900000" scaled="1"/>
                  <a:tileRect/>
                </a:gradFill>
              </a:defRPr>
            </a:lvl1pPr>
          </a:lstStyle>
          <a:p>
            <a:r>
              <a:rPr lang="en-US" dirty="0"/>
              <a:t>Click to edit Master title </a:t>
            </a:r>
            <a:r>
              <a:rPr lang="en-US" dirty="0" smtClean="0"/>
              <a:t>style</a:t>
            </a:r>
            <a:endParaRPr lang="en-US" dirty="0"/>
          </a:p>
        </p:txBody>
      </p:sp>
      <p:sp>
        <p:nvSpPr>
          <p:cNvPr id="7" name="Picture Placeholder 6"/>
          <p:cNvSpPr>
            <a:spLocks noGrp="1"/>
          </p:cNvSpPr>
          <p:nvPr>
            <p:ph type="pic" sz="quarter" idx="15" hasCustomPrompt="1"/>
          </p:nvPr>
        </p:nvSpPr>
        <p:spPr>
          <a:xfrm>
            <a:off x="8853488" y="457200"/>
            <a:ext cx="2878137" cy="502920"/>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sz="800"/>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smtClean="0"/>
              <a:t>Placeholder for a third party or a client logo. Click icon to add logo. Use “Crop” feature on “Format” tab to resize or reposition logo once added. Give the logo equal visual weight as MMA’s.  Delete box if not used.</a:t>
            </a:r>
          </a:p>
        </p:txBody>
      </p:sp>
    </p:spTree>
    <p:extLst>
      <p:ext uri="{BB962C8B-B14F-4D97-AF65-F5344CB8AC3E}">
        <p14:creationId xmlns:p14="http://schemas.microsoft.com/office/powerpoint/2010/main" val="21347595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Title Slide with Image">
    <p:spTree>
      <p:nvGrpSpPr>
        <p:cNvPr id="1" name=""/>
        <p:cNvGrpSpPr/>
        <p:nvPr/>
      </p:nvGrpSpPr>
      <p:grpSpPr>
        <a:xfrm>
          <a:off x="0" y="0"/>
          <a:ext cx="0" cy="0"/>
          <a:chOff x="0" y="0"/>
          <a:chExt cx="0" cy="0"/>
        </a:xfrm>
      </p:grpSpPr>
      <p:grpSp>
        <p:nvGrpSpPr>
          <p:cNvPr id="15" name="Group 14"/>
          <p:cNvGrpSpPr/>
          <p:nvPr userDrawn="1"/>
        </p:nvGrpSpPr>
        <p:grpSpPr>
          <a:xfrm>
            <a:off x="0" y="3176"/>
            <a:ext cx="12181115" cy="6854824"/>
            <a:chOff x="-1" y="3176"/>
            <a:chExt cx="12181115" cy="6854824"/>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50189" t="-4039" r="18848" b="46541"/>
            <a:stretch/>
          </p:blipFill>
          <p:spPr>
            <a:xfrm>
              <a:off x="513347" y="1942130"/>
              <a:ext cx="11667767" cy="4883213"/>
            </a:xfrm>
            <a:prstGeom prst="rect">
              <a:avLst/>
            </a:prstGeom>
          </p:spPr>
        </p:pic>
        <p:sp>
          <p:nvSpPr>
            <p:cNvPr id="17" name="Rectangle 16"/>
            <p:cNvSpPr/>
            <p:nvPr userDrawn="1"/>
          </p:nvSpPr>
          <p:spPr>
            <a:xfrm>
              <a:off x="-1" y="3176"/>
              <a:ext cx="9545054" cy="6854824"/>
            </a:xfrm>
            <a:prstGeom prst="rect">
              <a:avLst/>
            </a:prstGeom>
            <a:gradFill>
              <a:gsLst>
                <a:gs pos="38000">
                  <a:schemeClr val="tx2"/>
                </a:gs>
                <a:gs pos="79000">
                  <a:srgbClr val="009DE0">
                    <a:alpha val="0"/>
                  </a:srgbClr>
                </a:gs>
              </a:gsLst>
              <a:lin ang="20400000" scaled="0"/>
            </a:gra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grpSp>
      <p:sp>
        <p:nvSpPr>
          <p:cNvPr id="3" name="Picture Placeholder 2"/>
          <p:cNvSpPr>
            <a:spLocks noGrp="1" noChangeAspect="1"/>
          </p:cNvSpPr>
          <p:nvPr>
            <p:ph type="pic" sz="quarter" idx="10"/>
          </p:nvPr>
        </p:nvSpPr>
        <p:spPr>
          <a:xfrm>
            <a:off x="6859003" y="-9330"/>
            <a:ext cx="5332997" cy="5341938"/>
          </a:xfrm>
        </p:spPr>
        <p:txBody>
          <a:bodyPr/>
          <a:lstStyle/>
          <a:p>
            <a:endParaRPr lang="en-US" dirty="0"/>
          </a:p>
        </p:txBody>
      </p:sp>
      <p:pic>
        <p:nvPicPr>
          <p:cNvPr id="12" name="MM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2943011" cy="502920"/>
          </a:xfrm>
          <a:prstGeom prst="rect">
            <a:avLst/>
          </a:prstGeom>
        </p:spPr>
      </p:pic>
      <p:pic>
        <p:nvPicPr>
          <p:cNvPr id="13" name="MMA ta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4520" y="6238720"/>
            <a:ext cx="2240280" cy="151883"/>
          </a:xfrm>
          <a:prstGeom prst="rect">
            <a:avLst/>
          </a:prstGeom>
        </p:spPr>
      </p:pic>
      <p:sp>
        <p:nvSpPr>
          <p:cNvPr id="11" name="Subtitle 2">
            <a:extLst>
              <a:ext uri="{FF2B5EF4-FFF2-40B4-BE49-F238E27FC236}">
                <a16:creationId xmlns:a16="http://schemas.microsoft.com/office/drawing/2014/main" id="{1FB9A167-9FEA-024C-8A51-46532406AD2A}"/>
              </a:ext>
            </a:extLst>
          </p:cNvPr>
          <p:cNvSpPr>
            <a:spLocks noGrp="1"/>
          </p:cNvSpPr>
          <p:nvPr>
            <p:ph type="subTitle" idx="1"/>
          </p:nvPr>
        </p:nvSpPr>
        <p:spPr>
          <a:xfrm>
            <a:off x="457200" y="4514374"/>
            <a:ext cx="6116855" cy="417513"/>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itle 1">
            <a:extLst>
              <a:ext uri="{FF2B5EF4-FFF2-40B4-BE49-F238E27FC236}">
                <a16:creationId xmlns:a16="http://schemas.microsoft.com/office/drawing/2014/main" id="{528D7BB6-27CD-6A41-9DF3-4D428FB54BCC}"/>
              </a:ext>
            </a:extLst>
          </p:cNvPr>
          <p:cNvSpPr>
            <a:spLocks noGrp="1"/>
          </p:cNvSpPr>
          <p:nvPr>
            <p:ph type="ctrTitle"/>
          </p:nvPr>
        </p:nvSpPr>
        <p:spPr>
          <a:xfrm>
            <a:off x="457200" y="1929220"/>
            <a:ext cx="6116855" cy="2520475"/>
          </a:xfrm>
          <a:prstGeom prst="rect">
            <a:avLst/>
          </a:prstGeom>
        </p:spPr>
        <p:txBody>
          <a:bodyPr lIns="0" anchor="b"/>
          <a:lstStyle>
            <a:lvl1pPr algn="l">
              <a:defRPr sz="6000">
                <a:solidFill>
                  <a:schemeClr val="bg1"/>
                </a:solidFill>
              </a:defRPr>
            </a:lvl1pPr>
          </a:lstStyle>
          <a:p>
            <a:r>
              <a:rPr lang="en-US" dirty="0"/>
              <a:t>Click to edit Master title </a:t>
            </a:r>
            <a:r>
              <a:rPr lang="en-US" dirty="0" smtClean="0"/>
              <a:t>style</a:t>
            </a:r>
            <a:endParaRPr lang="en-US" dirty="0"/>
          </a:p>
        </p:txBody>
      </p:sp>
      <p:sp>
        <p:nvSpPr>
          <p:cNvPr id="18" name="Date">
            <a:extLst>
              <a:ext uri="{FF2B5EF4-FFF2-40B4-BE49-F238E27FC236}">
                <a16:creationId xmlns:a16="http://schemas.microsoft.com/office/drawing/2014/main" id="{1DDC6625-7E16-9441-9929-B3845B79579E}"/>
              </a:ext>
            </a:extLst>
          </p:cNvPr>
          <p:cNvSpPr>
            <a:spLocks noGrp="1"/>
          </p:cNvSpPr>
          <p:nvPr>
            <p:ph type="body" sz="quarter" idx="14" hasCustomPrompt="1"/>
          </p:nvPr>
        </p:nvSpPr>
        <p:spPr>
          <a:xfrm>
            <a:off x="457200" y="5550046"/>
            <a:ext cx="4471894" cy="847167"/>
          </a:xfrm>
        </p:spPr>
        <p:txBody>
          <a:bodyPr anchor="b"/>
          <a:lstStyle>
            <a:lvl1pPr marL="0" indent="0" algn="l">
              <a:lnSpc>
                <a:spcPct val="100000"/>
              </a:lnSpc>
              <a:spcBef>
                <a:spcPts val="0"/>
              </a:spcBef>
              <a:spcAft>
                <a:spcPts val="0"/>
              </a:spcAft>
              <a:buFontTx/>
              <a:buNone/>
              <a:defRPr sz="1200">
                <a:solidFill>
                  <a:schemeClr val="bg1"/>
                </a:solidFill>
              </a:defRPr>
            </a:lvl1pPr>
            <a:lvl2pPr>
              <a:defRPr sz="1050"/>
            </a:lvl2pPr>
            <a:lvl3pPr>
              <a:defRPr sz="900"/>
            </a:lvl3pPr>
            <a:lvl4pPr>
              <a:defRPr sz="900"/>
            </a:lvl4pPr>
            <a:lvl5pPr>
              <a:defRPr sz="900"/>
            </a:lvl5pPr>
          </a:lstStyle>
          <a:p>
            <a:pPr lvl="0"/>
            <a:r>
              <a:rPr lang="en-US" dirty="0"/>
              <a:t>Client name (optional)</a:t>
            </a:r>
            <a:br>
              <a:rPr lang="en-US" dirty="0"/>
            </a:br>
            <a:r>
              <a:rPr lang="en-US" dirty="0"/>
              <a:t>Month 00, 20XX</a:t>
            </a:r>
            <a:br>
              <a:rPr lang="en-US" dirty="0"/>
            </a:br>
            <a:r>
              <a:rPr lang="en-US" dirty="0"/>
              <a:t>Presenter1, Job Title, location  |  Presenter2, Job Title, location</a:t>
            </a:r>
          </a:p>
        </p:txBody>
      </p:sp>
    </p:spTree>
    <p:extLst>
      <p:ext uri="{BB962C8B-B14F-4D97-AF65-F5344CB8AC3E}">
        <p14:creationId xmlns:p14="http://schemas.microsoft.com/office/powerpoint/2010/main" val="1242246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with Image Title Slide Co brand">
    <p:spTree>
      <p:nvGrpSpPr>
        <p:cNvPr id="1" name=""/>
        <p:cNvGrpSpPr/>
        <p:nvPr/>
      </p:nvGrpSpPr>
      <p:grpSpPr>
        <a:xfrm>
          <a:off x="0" y="0"/>
          <a:ext cx="0" cy="0"/>
          <a:chOff x="0" y="0"/>
          <a:chExt cx="0" cy="0"/>
        </a:xfrm>
      </p:grpSpPr>
      <p:grpSp>
        <p:nvGrpSpPr>
          <p:cNvPr id="21" name="Group 20"/>
          <p:cNvGrpSpPr/>
          <p:nvPr userDrawn="1"/>
        </p:nvGrpSpPr>
        <p:grpSpPr>
          <a:xfrm>
            <a:off x="9528" y="0"/>
            <a:ext cx="12181115" cy="6854824"/>
            <a:chOff x="-1" y="3176"/>
            <a:chExt cx="12181115" cy="6854824"/>
          </a:xfrm>
        </p:grpSpPr>
        <p:pic>
          <p:nvPicPr>
            <p:cNvPr id="22" name="Picture 21"/>
            <p:cNvPicPr>
              <a:picLocks noChangeAspect="1"/>
            </p:cNvPicPr>
            <p:nvPr userDrawn="1"/>
          </p:nvPicPr>
          <p:blipFill rotWithShape="1">
            <a:blip r:embed="rId2" cstate="email">
              <a:extLst>
                <a:ext uri="{28A0092B-C50C-407E-A947-70E740481C1C}">
                  <a14:useLocalDpi xmlns:a14="http://schemas.microsoft.com/office/drawing/2010/main"/>
                </a:ext>
              </a:extLst>
            </a:blip>
            <a:srcRect l="50189" t="-4039" r="18848" b="46541"/>
            <a:stretch/>
          </p:blipFill>
          <p:spPr>
            <a:xfrm>
              <a:off x="513347" y="1942130"/>
              <a:ext cx="11667767" cy="4883213"/>
            </a:xfrm>
            <a:prstGeom prst="rect">
              <a:avLst/>
            </a:prstGeom>
          </p:spPr>
        </p:pic>
        <p:sp>
          <p:nvSpPr>
            <p:cNvPr id="26" name="Rectangle 25"/>
            <p:cNvSpPr/>
            <p:nvPr userDrawn="1"/>
          </p:nvSpPr>
          <p:spPr>
            <a:xfrm>
              <a:off x="-1" y="3176"/>
              <a:ext cx="9545054" cy="6854824"/>
            </a:xfrm>
            <a:prstGeom prst="rect">
              <a:avLst/>
            </a:prstGeom>
            <a:gradFill>
              <a:gsLst>
                <a:gs pos="38000">
                  <a:schemeClr val="tx2"/>
                </a:gs>
                <a:gs pos="79000">
                  <a:srgbClr val="009DE0">
                    <a:alpha val="0"/>
                  </a:srgbClr>
                </a:gs>
              </a:gsLst>
              <a:lin ang="20400000" scaled="0"/>
            </a:gra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grpSp>
      <p:cxnSp>
        <p:nvCxnSpPr>
          <p:cNvPr id="3" name="Straight Connector 2"/>
          <p:cNvCxnSpPr/>
          <p:nvPr userDrawn="1"/>
        </p:nvCxnSpPr>
        <p:spPr>
          <a:xfrm>
            <a:off x="3678907" y="457200"/>
            <a:ext cx="0" cy="53358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19"/>
          <p:cNvSpPr>
            <a:spLocks noGrp="1"/>
          </p:cNvSpPr>
          <p:nvPr>
            <p:ph type="pic" sz="quarter" idx="17" hasCustomPrompt="1"/>
          </p:nvPr>
        </p:nvSpPr>
        <p:spPr>
          <a:xfrm>
            <a:off x="3961257" y="457200"/>
            <a:ext cx="2467252" cy="502920"/>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8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MMA’s. Only use white logos on this cover. Delete box if not used.</a:t>
            </a:r>
            <a:endParaRPr lang="en-US" dirty="0"/>
          </a:p>
        </p:txBody>
      </p:sp>
      <p:sp>
        <p:nvSpPr>
          <p:cNvPr id="20" name="Picture Placeholder 2"/>
          <p:cNvSpPr>
            <a:spLocks noGrp="1" noChangeAspect="1"/>
          </p:cNvSpPr>
          <p:nvPr>
            <p:ph type="pic" sz="quarter" idx="10"/>
          </p:nvPr>
        </p:nvSpPr>
        <p:spPr>
          <a:xfrm>
            <a:off x="6819900" y="0"/>
            <a:ext cx="5372100" cy="5341938"/>
          </a:xfrm>
        </p:spPr>
        <p:txBody>
          <a:bodyPr/>
          <a:lstStyle/>
          <a:p>
            <a:endParaRPr lang="en-US"/>
          </a:p>
        </p:txBody>
      </p:sp>
      <p:pic>
        <p:nvPicPr>
          <p:cNvPr id="14" name="MM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2943011" cy="502920"/>
          </a:xfrm>
          <a:prstGeom prst="rect">
            <a:avLst/>
          </a:prstGeom>
        </p:spPr>
      </p:pic>
      <p:pic>
        <p:nvPicPr>
          <p:cNvPr id="19" name="MMA ta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4520" y="6238720"/>
            <a:ext cx="2240280" cy="151883"/>
          </a:xfrm>
          <a:prstGeom prst="rect">
            <a:avLst/>
          </a:prstGeom>
        </p:spPr>
      </p:pic>
      <p:sp>
        <p:nvSpPr>
          <p:cNvPr id="13" name="Subtitle 2">
            <a:extLst>
              <a:ext uri="{FF2B5EF4-FFF2-40B4-BE49-F238E27FC236}">
                <a16:creationId xmlns:a16="http://schemas.microsoft.com/office/drawing/2014/main" id="{1FB9A167-9FEA-024C-8A51-46532406AD2A}"/>
              </a:ext>
            </a:extLst>
          </p:cNvPr>
          <p:cNvSpPr>
            <a:spLocks noGrp="1"/>
          </p:cNvSpPr>
          <p:nvPr>
            <p:ph type="subTitle" idx="1"/>
          </p:nvPr>
        </p:nvSpPr>
        <p:spPr>
          <a:xfrm>
            <a:off x="457200" y="4514374"/>
            <a:ext cx="6116855" cy="417513"/>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itle 1">
            <a:extLst>
              <a:ext uri="{FF2B5EF4-FFF2-40B4-BE49-F238E27FC236}">
                <a16:creationId xmlns:a16="http://schemas.microsoft.com/office/drawing/2014/main" id="{528D7BB6-27CD-6A41-9DF3-4D428FB54BCC}"/>
              </a:ext>
            </a:extLst>
          </p:cNvPr>
          <p:cNvSpPr>
            <a:spLocks noGrp="1"/>
          </p:cNvSpPr>
          <p:nvPr>
            <p:ph type="ctrTitle"/>
          </p:nvPr>
        </p:nvSpPr>
        <p:spPr>
          <a:xfrm>
            <a:off x="457200" y="1929220"/>
            <a:ext cx="6116855" cy="2520475"/>
          </a:xfrm>
          <a:prstGeom prst="rect">
            <a:avLst/>
          </a:prstGeom>
        </p:spPr>
        <p:txBody>
          <a:bodyPr lIns="0" anchor="b"/>
          <a:lstStyle>
            <a:lvl1pPr algn="l">
              <a:defRPr sz="6000">
                <a:solidFill>
                  <a:schemeClr val="bg1"/>
                </a:solidFill>
              </a:defRPr>
            </a:lvl1pPr>
          </a:lstStyle>
          <a:p>
            <a:r>
              <a:rPr lang="en-US" dirty="0"/>
              <a:t>Click to edit Master title </a:t>
            </a:r>
            <a:r>
              <a:rPr lang="en-US" dirty="0" smtClean="0"/>
              <a:t>style</a:t>
            </a:r>
            <a:endParaRPr lang="en-US" dirty="0"/>
          </a:p>
        </p:txBody>
      </p:sp>
      <p:sp>
        <p:nvSpPr>
          <p:cNvPr id="16" name="Date">
            <a:extLst>
              <a:ext uri="{FF2B5EF4-FFF2-40B4-BE49-F238E27FC236}">
                <a16:creationId xmlns:a16="http://schemas.microsoft.com/office/drawing/2014/main" id="{1DDC6625-7E16-9441-9929-B3845B79579E}"/>
              </a:ext>
            </a:extLst>
          </p:cNvPr>
          <p:cNvSpPr>
            <a:spLocks noGrp="1"/>
          </p:cNvSpPr>
          <p:nvPr>
            <p:ph type="body" sz="quarter" idx="14" hasCustomPrompt="1"/>
          </p:nvPr>
        </p:nvSpPr>
        <p:spPr>
          <a:xfrm>
            <a:off x="457200" y="5550046"/>
            <a:ext cx="4471894" cy="847167"/>
          </a:xfrm>
        </p:spPr>
        <p:txBody>
          <a:bodyPr anchor="b"/>
          <a:lstStyle>
            <a:lvl1pPr marL="0" indent="0" algn="l">
              <a:lnSpc>
                <a:spcPct val="100000"/>
              </a:lnSpc>
              <a:spcBef>
                <a:spcPts val="0"/>
              </a:spcBef>
              <a:spcAft>
                <a:spcPts val="0"/>
              </a:spcAft>
              <a:buFontTx/>
              <a:buNone/>
              <a:defRPr sz="1200">
                <a:solidFill>
                  <a:schemeClr val="bg1"/>
                </a:solidFill>
              </a:defRPr>
            </a:lvl1pPr>
            <a:lvl2pPr>
              <a:defRPr sz="1050"/>
            </a:lvl2pPr>
            <a:lvl3pPr>
              <a:defRPr sz="900"/>
            </a:lvl3pPr>
            <a:lvl4pPr>
              <a:defRPr sz="900"/>
            </a:lvl4pPr>
            <a:lvl5pPr>
              <a:defRPr sz="900"/>
            </a:lvl5pPr>
          </a:lstStyle>
          <a:p>
            <a:pPr lvl="0"/>
            <a:r>
              <a:rPr lang="en-US" dirty="0"/>
              <a:t>Client name (optional)</a:t>
            </a:r>
            <a:br>
              <a:rPr lang="en-US" dirty="0"/>
            </a:br>
            <a:r>
              <a:rPr lang="en-US" dirty="0"/>
              <a:t>Month 00, 20XX</a:t>
            </a:r>
            <a:br>
              <a:rPr lang="en-US" dirty="0"/>
            </a:br>
            <a:r>
              <a:rPr lang="en-US" dirty="0"/>
              <a:t>Presenter1, Job Title, location  |  Presenter2, Job Title, location</a:t>
            </a:r>
          </a:p>
        </p:txBody>
      </p:sp>
    </p:spTree>
    <p:extLst>
      <p:ext uri="{BB962C8B-B14F-4D97-AF65-F5344CB8AC3E}">
        <p14:creationId xmlns:p14="http://schemas.microsoft.com/office/powerpoint/2010/main" val="10351145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Title Slide with Image">
    <p:spTree>
      <p:nvGrpSpPr>
        <p:cNvPr id="1" name=""/>
        <p:cNvGrpSpPr/>
        <p:nvPr/>
      </p:nvGrpSpPr>
      <p:grpSpPr>
        <a:xfrm>
          <a:off x="0" y="0"/>
          <a:ext cx="0" cy="0"/>
          <a:chOff x="0" y="0"/>
          <a:chExt cx="0" cy="0"/>
        </a:xfrm>
      </p:grpSpPr>
      <p:pic>
        <p:nvPicPr>
          <p:cNvPr id="10" name="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41"/>
            <a:ext cx="12210619" cy="6847559"/>
          </a:xfrm>
          <a:prstGeom prst="rect">
            <a:avLst/>
          </a:prstGeom>
        </p:spPr>
      </p:pic>
      <p:sp>
        <p:nvSpPr>
          <p:cNvPr id="11" name="Picture Placeholder 2"/>
          <p:cNvSpPr>
            <a:spLocks noGrp="1" noChangeAspect="1"/>
          </p:cNvSpPr>
          <p:nvPr>
            <p:ph type="pic" sz="quarter" idx="10"/>
          </p:nvPr>
        </p:nvSpPr>
        <p:spPr>
          <a:xfrm>
            <a:off x="6819900" y="0"/>
            <a:ext cx="5372100" cy="5341938"/>
          </a:xfrm>
        </p:spPr>
        <p:txBody>
          <a:bodyPr/>
          <a:lstStyle/>
          <a:p>
            <a:endParaRPr lang="en-US" dirty="0"/>
          </a:p>
        </p:txBody>
      </p:sp>
      <p:pic>
        <p:nvPicPr>
          <p:cNvPr id="13" name="MM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2943011" cy="502920"/>
          </a:xfrm>
          <a:prstGeom prst="rect">
            <a:avLst/>
          </a:prstGeom>
        </p:spPr>
      </p:pic>
      <p:pic>
        <p:nvPicPr>
          <p:cNvPr id="14" name="MMA ta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1472" y="6236208"/>
            <a:ext cx="2240280" cy="157358"/>
          </a:xfrm>
          <a:prstGeom prst="rect">
            <a:avLst/>
          </a:prstGeom>
        </p:spPr>
      </p:pic>
      <p:sp>
        <p:nvSpPr>
          <p:cNvPr id="9" name="Subtitle"/>
          <p:cNvSpPr>
            <a:spLocks noGrp="1"/>
          </p:cNvSpPr>
          <p:nvPr>
            <p:ph type="body" sz="quarter" idx="12" hasCustomPrompt="1"/>
          </p:nvPr>
        </p:nvSpPr>
        <p:spPr>
          <a:xfrm>
            <a:off x="457200" y="4297680"/>
            <a:ext cx="5943600" cy="457200"/>
          </a:xfrm>
        </p:spPr>
        <p:txBody>
          <a:bodyPr/>
          <a:lstStyle>
            <a:lvl1pPr marL="0" indent="0">
              <a:buFontTx/>
              <a:buNone/>
              <a:defRPr sz="2000" baseline="0"/>
            </a:lvl1pPr>
          </a:lstStyle>
          <a:p>
            <a:pPr lvl="0"/>
            <a:r>
              <a:rPr lang="en-US" dirty="0" smtClean="0"/>
              <a:t>Click to add subtitle</a:t>
            </a:r>
            <a:endParaRPr lang="en-US" dirty="0"/>
          </a:p>
        </p:txBody>
      </p:sp>
      <p:sp>
        <p:nvSpPr>
          <p:cNvPr id="3" name="Title"/>
          <p:cNvSpPr>
            <a:spLocks noGrp="1"/>
          </p:cNvSpPr>
          <p:nvPr>
            <p:ph type="body" sz="quarter" idx="11" hasCustomPrompt="1"/>
          </p:nvPr>
        </p:nvSpPr>
        <p:spPr>
          <a:xfrm>
            <a:off x="457200" y="1828799"/>
            <a:ext cx="5943600" cy="2286000"/>
          </a:xfrm>
        </p:spPr>
        <p:txBody>
          <a:bodyPr anchor="b" anchorCtr="0"/>
          <a:lstStyle>
            <a:lvl1pPr marL="0" indent="0" algn="l" defTabSz="914400" rtl="0" eaLnBrk="1" fontAlgn="base" latinLnBrk="0" hangingPunct="1">
              <a:lnSpc>
                <a:spcPct val="90000"/>
              </a:lnSpc>
              <a:spcBef>
                <a:spcPct val="0"/>
              </a:spcBef>
              <a:spcAft>
                <a:spcPct val="0"/>
              </a:spcAft>
              <a:buFontTx/>
              <a:buNone/>
              <a:defRPr lang="en-US" sz="5400" b="1" i="0" kern="1200" cap="none" baseline="0" dirty="0">
                <a:gradFill>
                  <a:gsLst>
                    <a:gs pos="35000">
                      <a:srgbClr val="00B0F0"/>
                    </a:gs>
                    <a:gs pos="100000">
                      <a:srgbClr val="75D2FF"/>
                    </a:gs>
                  </a:gsLst>
                  <a:lin ang="2700000" scaled="0"/>
                </a:gradFill>
                <a:latin typeface="+mj-lt"/>
                <a:ea typeface="Noto Sans" panose="020B0502040504020204" pitchFamily="34"/>
                <a:cs typeface="Noto Sans" panose="020B0502040504020204" pitchFamily="34"/>
              </a:defRPr>
            </a:lvl1pPr>
          </a:lstStyle>
          <a:p>
            <a:pPr lvl="0"/>
            <a:r>
              <a:rPr lang="en-US" dirty="0" smtClean="0"/>
              <a:t>Click to add title</a:t>
            </a:r>
            <a:endParaRPr lang="en-US" dirty="0"/>
          </a:p>
        </p:txBody>
      </p:sp>
      <p:sp>
        <p:nvSpPr>
          <p:cNvPr id="17" name="Date">
            <a:extLst>
              <a:ext uri="{FF2B5EF4-FFF2-40B4-BE49-F238E27FC236}">
                <a16:creationId xmlns:a16="http://schemas.microsoft.com/office/drawing/2014/main" id="{1DDC6625-7E16-9441-9929-B3845B79579E}"/>
              </a:ext>
            </a:extLst>
          </p:cNvPr>
          <p:cNvSpPr>
            <a:spLocks noGrp="1"/>
          </p:cNvSpPr>
          <p:nvPr>
            <p:ph type="body" sz="quarter" idx="14" hasCustomPrompt="1"/>
          </p:nvPr>
        </p:nvSpPr>
        <p:spPr>
          <a:xfrm>
            <a:off x="457200" y="5550046"/>
            <a:ext cx="4471894" cy="847167"/>
          </a:xfrm>
        </p:spPr>
        <p:txBody>
          <a:bodyPr anchor="b"/>
          <a:lstStyle>
            <a:lvl1pPr marL="0" indent="0" algn="l">
              <a:lnSpc>
                <a:spcPct val="100000"/>
              </a:lnSpc>
              <a:spcBef>
                <a:spcPts val="0"/>
              </a:spcBef>
              <a:spcAft>
                <a:spcPts val="0"/>
              </a:spcAft>
              <a:buFontTx/>
              <a:buNone/>
              <a:defRPr sz="1200">
                <a:solidFill>
                  <a:schemeClr val="tx1"/>
                </a:solidFill>
              </a:defRPr>
            </a:lvl1pPr>
            <a:lvl2pPr>
              <a:defRPr sz="1050"/>
            </a:lvl2pPr>
            <a:lvl3pPr>
              <a:defRPr sz="900"/>
            </a:lvl3pPr>
            <a:lvl4pPr>
              <a:defRPr sz="900"/>
            </a:lvl4pPr>
            <a:lvl5pPr>
              <a:defRPr sz="900"/>
            </a:lvl5pPr>
          </a:lstStyle>
          <a:p>
            <a:pPr lvl="0"/>
            <a:r>
              <a:rPr lang="en-US" dirty="0"/>
              <a:t>Client name (optional)</a:t>
            </a:r>
            <a:br>
              <a:rPr lang="en-US" dirty="0"/>
            </a:br>
            <a:r>
              <a:rPr lang="en-US" dirty="0"/>
              <a:t>Month 00, 20XX</a:t>
            </a:r>
            <a:br>
              <a:rPr lang="en-US" dirty="0"/>
            </a:br>
            <a:r>
              <a:rPr lang="en-US" dirty="0"/>
              <a:t>Presenter1, Job Title, location  |  Presenter2, Job Title, location</a:t>
            </a:r>
          </a:p>
        </p:txBody>
      </p:sp>
    </p:spTree>
    <p:extLst>
      <p:ext uri="{BB962C8B-B14F-4D97-AF65-F5344CB8AC3E}">
        <p14:creationId xmlns:p14="http://schemas.microsoft.com/office/powerpoint/2010/main" val="51448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image Title Slide Cobran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440"/>
            <a:ext cx="12210619" cy="6847559"/>
          </a:xfrm>
          <a:prstGeom prst="rect">
            <a:avLst/>
          </a:prstGeom>
        </p:spPr>
      </p:pic>
      <p:pic>
        <p:nvPicPr>
          <p:cNvPr id="13" name="MM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2943011" cy="502920"/>
          </a:xfrm>
          <a:prstGeom prst="rect">
            <a:avLst/>
          </a:prstGeom>
        </p:spPr>
      </p:pic>
      <p:pic>
        <p:nvPicPr>
          <p:cNvPr id="14" name="MMA ta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1472" y="6236208"/>
            <a:ext cx="2240280" cy="157358"/>
          </a:xfrm>
          <a:prstGeom prst="rect">
            <a:avLst/>
          </a:prstGeom>
        </p:spPr>
      </p:pic>
      <p:sp>
        <p:nvSpPr>
          <p:cNvPr id="16" name="Picture Placeholder 2"/>
          <p:cNvSpPr>
            <a:spLocks noGrp="1" noChangeAspect="1"/>
          </p:cNvSpPr>
          <p:nvPr>
            <p:ph type="pic" sz="quarter" idx="10"/>
          </p:nvPr>
        </p:nvSpPr>
        <p:spPr>
          <a:xfrm>
            <a:off x="6828168" y="1180"/>
            <a:ext cx="5372100" cy="5315358"/>
          </a:xfrm>
        </p:spPr>
        <p:txBody>
          <a:bodyPr/>
          <a:lstStyle/>
          <a:p>
            <a:endParaRPr lang="en-US" dirty="0"/>
          </a:p>
        </p:txBody>
      </p:sp>
      <p:sp>
        <p:nvSpPr>
          <p:cNvPr id="15" name="dua logo"/>
          <p:cNvSpPr>
            <a:spLocks noGrp="1"/>
          </p:cNvSpPr>
          <p:nvPr>
            <p:ph type="pic" sz="quarter" idx="17" hasCustomPrompt="1"/>
          </p:nvPr>
        </p:nvSpPr>
        <p:spPr>
          <a:xfrm>
            <a:off x="3957604" y="457200"/>
            <a:ext cx="2468880" cy="502920"/>
          </a:xfrm>
        </p:spPr>
        <p:txBody>
          <a:bodyPr/>
          <a:lstStyle>
            <a:lvl1pPr marL="0" marR="0" indent="0" algn="r" defTabSz="457200" rtl="0" eaLnBrk="1" fontAlgn="auto" latinLnBrk="0" hangingPunct="1">
              <a:lnSpc>
                <a:spcPct val="100000"/>
              </a:lnSpc>
              <a:spcBef>
                <a:spcPts val="0"/>
              </a:spcBef>
              <a:spcAft>
                <a:spcPts val="0"/>
              </a:spcAft>
              <a:buClrTx/>
              <a:buSzTx/>
              <a:buFont typeface="Arial"/>
              <a:buNone/>
              <a:tabLst/>
              <a:defRPr sz="800">
                <a:solidFill>
                  <a:srgbClr val="DC3421"/>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MMA’s.  Delete box if not used.</a:t>
            </a:r>
            <a:endParaRPr lang="en-US" dirty="0"/>
          </a:p>
        </p:txBody>
      </p:sp>
      <p:cxnSp>
        <p:nvCxnSpPr>
          <p:cNvPr id="17" name="Straight Connector 16"/>
          <p:cNvCxnSpPr/>
          <p:nvPr userDrawn="1"/>
        </p:nvCxnSpPr>
        <p:spPr>
          <a:xfrm>
            <a:off x="3675888" y="457200"/>
            <a:ext cx="0" cy="53358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Subtitle"/>
          <p:cNvSpPr>
            <a:spLocks noGrp="1"/>
          </p:cNvSpPr>
          <p:nvPr>
            <p:ph type="body" sz="quarter" idx="19"/>
          </p:nvPr>
        </p:nvSpPr>
        <p:spPr>
          <a:xfrm>
            <a:off x="457199" y="4297680"/>
            <a:ext cx="5943600" cy="457200"/>
          </a:xfrm>
        </p:spPr>
        <p:txBody>
          <a:bodyPr/>
          <a:lstStyle>
            <a:lvl1pPr marL="0" indent="0">
              <a:buFontTx/>
              <a:buNone/>
              <a:defRPr sz="2000"/>
            </a:lvl1pPr>
          </a:lstStyle>
          <a:p>
            <a:pPr lvl="0"/>
            <a:r>
              <a:rPr lang="en-US" dirty="0" smtClean="0"/>
              <a:t>Edit Master text styles</a:t>
            </a:r>
            <a:endParaRPr lang="en-US" dirty="0"/>
          </a:p>
        </p:txBody>
      </p:sp>
      <p:sp>
        <p:nvSpPr>
          <p:cNvPr id="3" name="Title"/>
          <p:cNvSpPr>
            <a:spLocks noGrp="1"/>
          </p:cNvSpPr>
          <p:nvPr>
            <p:ph type="body" sz="quarter" idx="18" hasCustomPrompt="1"/>
          </p:nvPr>
        </p:nvSpPr>
        <p:spPr>
          <a:xfrm>
            <a:off x="457200" y="1828800"/>
            <a:ext cx="5943600" cy="2286000"/>
          </a:xfrm>
        </p:spPr>
        <p:txBody>
          <a:bodyPr anchor="b" anchorCtr="0"/>
          <a:lstStyle>
            <a:lvl1pPr marL="0" indent="0" algn="l" defTabSz="914400" rtl="0" eaLnBrk="1" fontAlgn="base" latinLnBrk="0" hangingPunct="1">
              <a:lnSpc>
                <a:spcPct val="90000"/>
              </a:lnSpc>
              <a:spcBef>
                <a:spcPct val="0"/>
              </a:spcBef>
              <a:spcAft>
                <a:spcPct val="0"/>
              </a:spcAft>
              <a:buFontTx/>
              <a:buNone/>
              <a:defRPr lang="en-US" sz="5400" b="1" i="0" kern="1200" cap="none" baseline="0" dirty="0">
                <a:gradFill>
                  <a:gsLst>
                    <a:gs pos="35000">
                      <a:schemeClr val="tx2"/>
                    </a:gs>
                    <a:gs pos="100000">
                      <a:srgbClr val="75D2FF"/>
                    </a:gs>
                  </a:gsLst>
                  <a:lin ang="18900000" scaled="0"/>
                </a:gradFill>
                <a:latin typeface="+mj-lt"/>
                <a:ea typeface="Noto Sans" panose="020B0502040504020204" pitchFamily="34"/>
                <a:cs typeface="Noto Sans" panose="020B0502040504020204" pitchFamily="34"/>
              </a:defRPr>
            </a:lvl1pPr>
          </a:lstStyle>
          <a:p>
            <a:pPr lvl="0"/>
            <a:r>
              <a:rPr lang="en-US" dirty="0" smtClean="0"/>
              <a:t>Click to add title</a:t>
            </a:r>
            <a:endParaRPr lang="en-US" dirty="0"/>
          </a:p>
        </p:txBody>
      </p:sp>
      <p:sp>
        <p:nvSpPr>
          <p:cNvPr id="12" name="Date">
            <a:extLst>
              <a:ext uri="{FF2B5EF4-FFF2-40B4-BE49-F238E27FC236}">
                <a16:creationId xmlns:a16="http://schemas.microsoft.com/office/drawing/2014/main" id="{1DDC6625-7E16-9441-9929-B3845B79579E}"/>
              </a:ext>
            </a:extLst>
          </p:cNvPr>
          <p:cNvSpPr>
            <a:spLocks noGrp="1"/>
          </p:cNvSpPr>
          <p:nvPr>
            <p:ph type="body" sz="quarter" idx="14" hasCustomPrompt="1"/>
          </p:nvPr>
        </p:nvSpPr>
        <p:spPr>
          <a:xfrm>
            <a:off x="457200" y="5550046"/>
            <a:ext cx="4471894" cy="847167"/>
          </a:xfrm>
        </p:spPr>
        <p:txBody>
          <a:bodyPr anchor="b"/>
          <a:lstStyle>
            <a:lvl1pPr marL="0" indent="0" algn="l">
              <a:lnSpc>
                <a:spcPct val="100000"/>
              </a:lnSpc>
              <a:spcBef>
                <a:spcPts val="0"/>
              </a:spcBef>
              <a:spcAft>
                <a:spcPts val="0"/>
              </a:spcAft>
              <a:buFontTx/>
              <a:buNone/>
              <a:defRPr sz="1200">
                <a:solidFill>
                  <a:schemeClr val="tx1"/>
                </a:solidFill>
              </a:defRPr>
            </a:lvl1pPr>
            <a:lvl2pPr>
              <a:defRPr sz="1050"/>
            </a:lvl2pPr>
            <a:lvl3pPr>
              <a:defRPr sz="900"/>
            </a:lvl3pPr>
            <a:lvl4pPr>
              <a:defRPr sz="900"/>
            </a:lvl4pPr>
            <a:lvl5pPr>
              <a:defRPr sz="900"/>
            </a:lvl5pPr>
          </a:lstStyle>
          <a:p>
            <a:pPr lvl="0"/>
            <a:r>
              <a:rPr lang="en-US" dirty="0"/>
              <a:t>Client name (optional)</a:t>
            </a:r>
            <a:br>
              <a:rPr lang="en-US" dirty="0"/>
            </a:br>
            <a:r>
              <a:rPr lang="en-US" dirty="0"/>
              <a:t>Month 00, 20XX</a:t>
            </a:r>
            <a:br>
              <a:rPr lang="en-US" dirty="0"/>
            </a:br>
            <a:r>
              <a:rPr lang="en-US" dirty="0"/>
              <a:t>Presenter1, Job Title, location  |  Presenter2, Job Title, location</a:t>
            </a:r>
          </a:p>
        </p:txBody>
      </p:sp>
    </p:spTree>
    <p:extLst>
      <p:ext uri="{BB962C8B-B14F-4D97-AF65-F5344CB8AC3E}">
        <p14:creationId xmlns:p14="http://schemas.microsoft.com/office/powerpoint/2010/main" val="5001607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4496"/>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4" name="Content Placeholder 3"/>
          <p:cNvSpPr>
            <a:spLocks noGrp="1"/>
          </p:cNvSpPr>
          <p:nvPr>
            <p:ph sz="quarter" idx="10" hasCustomPrompt="1"/>
          </p:nvPr>
        </p:nvSpPr>
        <p:spPr>
          <a:xfrm>
            <a:off x="450847" y="1600200"/>
            <a:ext cx="11283696" cy="4652942"/>
          </a:xfrm>
        </p:spPr>
        <p:txBody>
          <a:bodyPr/>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lai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928835"/>
            <a:ext cx="8621059" cy="5029200"/>
          </a:xfrm>
          <a:prstGeom prst="rect">
            <a:avLst/>
          </a:prstGeom>
        </p:spPr>
        <p:txBody>
          <a:bodyPr anchor="ctr"/>
          <a:lstStyle>
            <a:lvl1pPr>
              <a:lnSpc>
                <a:spcPct val="90000"/>
              </a:lnSpc>
              <a:defRPr sz="5400">
                <a:gradFill>
                  <a:gsLst>
                    <a:gs pos="35000">
                      <a:schemeClr val="tx2"/>
                    </a:gs>
                    <a:gs pos="100000">
                      <a:schemeClr val="accent2"/>
                    </a:gs>
                  </a:gsLst>
                  <a:lin ang="18900000" scaled="0"/>
                </a:gradFill>
              </a:defRPr>
            </a:lvl1pPr>
          </a:lstStyle>
          <a:p>
            <a:pPr lvl="0"/>
            <a:r>
              <a:rPr lang="en-US" dirty="0"/>
              <a:t>This slide is for </a:t>
            </a:r>
            <a:br>
              <a:rPr lang="en-US" dirty="0"/>
            </a:br>
            <a:r>
              <a:rPr lang="en-US" dirty="0"/>
              <a:t>divider, statement </a:t>
            </a:r>
            <a:br>
              <a:rPr lang="en-US" dirty="0"/>
            </a:br>
            <a:r>
              <a:rPr lang="en-US" dirty="0"/>
              <a:t>or takeaway.</a:t>
            </a:r>
          </a:p>
        </p:txBody>
      </p:sp>
    </p:spTree>
    <p:extLst>
      <p:ext uri="{BB962C8B-B14F-4D97-AF65-F5344CB8AC3E}">
        <p14:creationId xmlns:p14="http://schemas.microsoft.com/office/powerpoint/2010/main" val="3555965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icture">
    <p:spTree>
      <p:nvGrpSpPr>
        <p:cNvPr id="1" name=""/>
        <p:cNvGrpSpPr/>
        <p:nvPr/>
      </p:nvGrpSpPr>
      <p:grpSpPr>
        <a:xfrm>
          <a:off x="0" y="0"/>
          <a:ext cx="0" cy="0"/>
          <a:chOff x="0" y="0"/>
          <a:chExt cx="0" cy="0"/>
        </a:xfrm>
      </p:grpSpPr>
      <p:sp>
        <p:nvSpPr>
          <p:cNvPr id="3" name="Picture Placeholder 2"/>
          <p:cNvSpPr>
            <a:spLocks noGrp="1" noChangeAspect="1"/>
          </p:cNvSpPr>
          <p:nvPr>
            <p:ph type="pic" sz="quarter" idx="11"/>
          </p:nvPr>
        </p:nvSpPr>
        <p:spPr>
          <a:xfrm>
            <a:off x="0" y="0"/>
            <a:ext cx="12192000" cy="6858000"/>
          </a:xfrm>
        </p:spPr>
        <p:txBody>
          <a:bodyPr/>
          <a:lstStyle>
            <a:lvl1pPr marL="0" indent="0" algn="ctr">
              <a:buFontTx/>
              <a:buNone/>
              <a:defRPr>
                <a:solidFill>
                  <a:srgbClr val="C53532"/>
                </a:solidFill>
              </a:defRPr>
            </a:lvl1pPr>
          </a:lstStyle>
          <a:p>
            <a:endParaRPr lang="en-US" dirty="0" smtClean="0"/>
          </a:p>
          <a:p>
            <a:endParaRPr lang="en-US" dirty="0" smtClean="0"/>
          </a:p>
          <a:p>
            <a:endParaRPr lang="en-US" dirty="0" smtClean="0"/>
          </a:p>
          <a:p>
            <a:endParaRPr lang="en-US" dirty="0" smtClean="0"/>
          </a:p>
          <a:p>
            <a:endParaRPr lang="en-US" dirty="0" smtClean="0"/>
          </a:p>
          <a:p>
            <a:r>
              <a:rPr lang="en-US" dirty="0" smtClean="0"/>
              <a:t>Click icon to add picture</a:t>
            </a:r>
            <a:endParaRPr lang="en-US" dirty="0"/>
          </a:p>
        </p:txBody>
      </p:sp>
      <p:sp>
        <p:nvSpPr>
          <p:cNvPr id="9" name="Text"/>
          <p:cNvSpPr>
            <a:spLocks noGrp="1"/>
          </p:cNvSpPr>
          <p:nvPr>
            <p:ph type="body" sz="quarter" idx="10" hasCustomPrompt="1"/>
          </p:nvPr>
        </p:nvSpPr>
        <p:spPr>
          <a:xfrm>
            <a:off x="-1" y="3429000"/>
            <a:ext cx="6995160" cy="3429000"/>
          </a:xfrm>
          <a:gradFill flip="none" rotWithShape="1">
            <a:gsLst>
              <a:gs pos="35000">
                <a:schemeClr val="tx2">
                  <a:alpha val="91000"/>
                </a:schemeClr>
              </a:gs>
              <a:gs pos="100000">
                <a:schemeClr val="accent2"/>
              </a:gs>
            </a:gsLst>
            <a:lin ang="18900000" scaled="0"/>
            <a:tileRect/>
          </a:gradFill>
          <a:ln>
            <a:noFill/>
          </a:ln>
        </p:spPr>
        <p:txBody>
          <a:bodyPr rot="0" spcFirstLastPara="0" vertOverflow="overflow" horzOverflow="overflow" vert="horz" wrap="square" lIns="548640" tIns="0" rIns="548640" bIns="0" numCol="1" spcCol="0" rtlCol="0" fromWordArt="0" anchor="ctr" anchorCtr="0" forceAA="0" compatLnSpc="1">
            <a:prstTxWarp prst="textNoShape">
              <a:avLst/>
            </a:prstTxWarp>
            <a:noAutofit/>
          </a:bodyPr>
          <a:lstStyle>
            <a:lvl1pPr marL="0" indent="0">
              <a:buFontTx/>
              <a:buNone/>
              <a:defRPr kumimoji="0" lang="en-US" sz="5400" b="1" i="0" u="none" strike="noStrike" kern="0" cap="none" spc="0" normalizeH="0" baseline="0" dirty="0">
                <a:ln>
                  <a:noFill/>
                </a:ln>
                <a:solidFill>
                  <a:schemeClr val="bg1"/>
                </a:solidFill>
                <a:effectLst/>
                <a:uLnTx/>
                <a:uFillTx/>
                <a:latin typeface="Arial"/>
                <a:ea typeface="+mj-ea"/>
                <a:cs typeface="+mj-cs"/>
              </a:defRPr>
            </a:lvl1pPr>
          </a:lstStyle>
          <a:p>
            <a:pPr lvl="0">
              <a:spcBef>
                <a:spcPct val="0"/>
              </a:spcBef>
            </a:pPr>
            <a:r>
              <a:rPr kumimoji="0" lang="en-US" sz="5400" b="1" i="0" u="none" strike="noStrike" kern="0" cap="none" spc="0" normalizeH="0" baseline="0" noProof="0" dirty="0" smtClean="0">
                <a:ln>
                  <a:noFill/>
                </a:ln>
                <a:solidFill>
                  <a:schemeClr val="bg1"/>
                </a:solidFill>
                <a:effectLst/>
                <a:uLnTx/>
                <a:uFillTx/>
                <a:latin typeface="Arial"/>
                <a:ea typeface="+mj-ea"/>
                <a:cs typeface="+mj-cs"/>
              </a:rPr>
              <a:t>This slide is for divider, statement or takeaway.</a:t>
            </a:r>
            <a:endParaRPr lang="en-US" sz="5400" dirty="0">
              <a:solidFill>
                <a:schemeClr val="bg1"/>
              </a:solidFill>
            </a:endParaRPr>
          </a:p>
        </p:txBody>
      </p:sp>
    </p:spTree>
    <p:extLst>
      <p:ext uri="{BB962C8B-B14F-4D97-AF65-F5344CB8AC3E}">
        <p14:creationId xmlns:p14="http://schemas.microsoft.com/office/powerpoint/2010/main" val="6840992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3657600"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3657600"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9" name="Content Placeholder 8"/>
          <p:cNvSpPr>
            <a:spLocks noGrp="1"/>
          </p:cNvSpPr>
          <p:nvPr>
            <p:ph sz="quarter" idx="13"/>
          </p:nvPr>
        </p:nvSpPr>
        <p:spPr>
          <a:xfrm>
            <a:off x="4217324" y="620684"/>
            <a:ext cx="7523572" cy="5632457"/>
          </a:xfrm>
        </p:spPr>
        <p:txBody>
          <a:bodyPr rIns="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31688629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callou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749808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7498080"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7498080"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9" name="Freeform 8">
            <a:extLst>
              <a:ext uri="{FF2B5EF4-FFF2-40B4-BE49-F238E27FC236}">
                <a16:creationId xmlns:a16="http://schemas.microsoft.com/office/drawing/2014/main" id="{6C28D570-764E-8746-A9D3-AD94F6E88F8D}"/>
              </a:ext>
            </a:extLst>
          </p:cNvPr>
          <p:cNvSpPr/>
          <p:nvPr userDrawn="1"/>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gradFill>
            <a:gsLst>
              <a:gs pos="35000">
                <a:schemeClr val="tx2"/>
              </a:gs>
              <a:gs pos="100000">
                <a:srgbClr val="75D2FF"/>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sz="quarter" idx="10" hasCustomPrompt="1"/>
          </p:nvPr>
        </p:nvSpPr>
        <p:spPr>
          <a:xfrm>
            <a:off x="457200" y="1600200"/>
            <a:ext cx="7498080" cy="4652942"/>
          </a:xfrm>
        </p:spPr>
        <p:txBody>
          <a:bodyPr rIns="0"/>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Text Placeholder 6"/>
          <p:cNvSpPr>
            <a:spLocks noGrp="1"/>
          </p:cNvSpPr>
          <p:nvPr>
            <p:ph type="body" sz="quarter" idx="14"/>
          </p:nvPr>
        </p:nvSpPr>
        <p:spPr>
          <a:xfrm>
            <a:off x="8584295" y="1600200"/>
            <a:ext cx="3154680" cy="4610100"/>
          </a:xfrm>
          <a:noFill/>
        </p:spPr>
        <p:txBody>
          <a:bodyPr/>
          <a:lstStyle>
            <a:lvl1pPr marL="0" indent="0">
              <a:buFontTx/>
              <a:buNone/>
              <a:defRPr lang="en-US" sz="6000" b="0" dirty="0">
                <a:solidFill>
                  <a:schemeClr val="bg1"/>
                </a:solidFill>
                <a:latin typeface="+mn-lt"/>
                <a:ea typeface="+mn-ea"/>
                <a:cs typeface="+mn-cs"/>
              </a:defRPr>
            </a:lvl1pPr>
          </a:lstStyle>
          <a:p>
            <a:pPr marL="0" lvl="0" indent="0" algn="l" rtl="0" eaLnBrk="1" fontAlgn="base" hangingPunct="1">
              <a:lnSpc>
                <a:spcPct val="100000"/>
              </a:lnSpc>
              <a:spcBef>
                <a:spcPts val="1440"/>
              </a:spcBef>
              <a:spcAft>
                <a:spcPct val="0"/>
              </a:spcAft>
              <a:buFontTx/>
              <a:buNone/>
            </a:pPr>
            <a:r>
              <a:rPr lang="en-US" dirty="0" smtClean="0"/>
              <a:t>Edit Master text styles</a:t>
            </a:r>
            <a:endParaRPr lang="en-US" dirty="0"/>
          </a:p>
        </p:txBody>
      </p:sp>
    </p:spTree>
    <p:extLst>
      <p:ext uri="{BB962C8B-B14F-4D97-AF65-F5344CB8AC3E}">
        <p14:creationId xmlns:p14="http://schemas.microsoft.com/office/powerpoint/2010/main" val="28663028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it callout photo">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749808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7498080"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7498080"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4" name="Content Placeholder 3"/>
          <p:cNvSpPr>
            <a:spLocks noGrp="1"/>
          </p:cNvSpPr>
          <p:nvPr>
            <p:ph sz="quarter" idx="10" hasCustomPrompt="1"/>
          </p:nvPr>
        </p:nvSpPr>
        <p:spPr>
          <a:xfrm>
            <a:off x="457200" y="1600200"/>
            <a:ext cx="7498080" cy="4652942"/>
          </a:xfrm>
        </p:spPr>
        <p:txBody>
          <a:bodyPr rIns="0"/>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Content Placeholder 7"/>
          <p:cNvSpPr>
            <a:spLocks noGrp="1"/>
          </p:cNvSpPr>
          <p:nvPr>
            <p:ph sz="quarter" idx="13"/>
          </p:nvPr>
        </p:nvSpPr>
        <p:spPr>
          <a:xfrm>
            <a:off x="8584295" y="1600200"/>
            <a:ext cx="3153898"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9"/>
          <p:cNvSpPr>
            <a:spLocks noGrp="1" noChangeAspect="1"/>
          </p:cNvSpPr>
          <p:nvPr>
            <p:ph type="pic" sz="quarter" idx="14"/>
          </p:nvPr>
        </p:nvSpPr>
        <p:spPr>
          <a:xfrm>
            <a:off x="8131175" y="0"/>
            <a:ext cx="4060825" cy="6858000"/>
          </a:xfrm>
          <a:custGeom>
            <a:avLst/>
            <a:gdLst>
              <a:gd name="connsiteX0" fmla="*/ 0 w 4060825"/>
              <a:gd name="connsiteY0" fmla="*/ 0 h 6858000"/>
              <a:gd name="connsiteX1" fmla="*/ 4060825 w 4060825"/>
              <a:gd name="connsiteY1" fmla="*/ 0 h 6858000"/>
              <a:gd name="connsiteX2" fmla="*/ 4060825 w 4060825"/>
              <a:gd name="connsiteY2" fmla="*/ 6858000 h 6858000"/>
              <a:gd name="connsiteX3" fmla="*/ 0 w 4060825"/>
              <a:gd name="connsiteY3" fmla="*/ 6858000 h 6858000"/>
              <a:gd name="connsiteX4" fmla="*/ 0 w 4060825"/>
              <a:gd name="connsiteY4" fmla="*/ 1861958 h 6858000"/>
              <a:gd name="connsiteX5" fmla="*/ 124598 w 4060825"/>
              <a:gd name="connsiteY5" fmla="*/ 1737360 h 6858000"/>
              <a:gd name="connsiteX6" fmla="*/ 0 w 4060825"/>
              <a:gd name="connsiteY6" fmla="*/ 1612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825" h="6858000">
                <a:moveTo>
                  <a:pt x="0" y="0"/>
                </a:moveTo>
                <a:lnTo>
                  <a:pt x="4060825" y="0"/>
                </a:lnTo>
                <a:lnTo>
                  <a:pt x="4060825" y="6858000"/>
                </a:lnTo>
                <a:lnTo>
                  <a:pt x="0" y="6858000"/>
                </a:lnTo>
                <a:lnTo>
                  <a:pt x="0" y="1861958"/>
                </a:lnTo>
                <a:lnTo>
                  <a:pt x="124598" y="1737360"/>
                </a:lnTo>
                <a:lnTo>
                  <a:pt x="0" y="1612762"/>
                </a:lnTo>
                <a:close/>
              </a:path>
            </a:pathLst>
          </a:custGeom>
          <a:solidFill>
            <a:srgbClr val="F0F0F0"/>
          </a:solidFill>
        </p:spPr>
        <p:txBody>
          <a:bodyPr wrap="square">
            <a:noAutofit/>
          </a:bodyPr>
          <a:lstStyle>
            <a:lvl1pPr marL="0" indent="0">
              <a:buFontTx/>
              <a:buNone/>
              <a:defRPr sz="1800">
                <a:solidFill>
                  <a:srgbClr val="FF0000"/>
                </a:solidFill>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Click </a:t>
            </a:r>
            <a:r>
              <a:rPr lang="en-US" dirty="0"/>
              <a:t>icon to add picture. Use “Crop” feature on “Format” tab to resize or reposition picture once added. Reset slide layout if </a:t>
            </a:r>
            <a:r>
              <a:rPr lang="en-US" dirty="0" smtClean="0"/>
              <a:t>needed</a:t>
            </a:r>
            <a:endParaRPr lang="en-US" dirty="0"/>
          </a:p>
        </p:txBody>
      </p:sp>
    </p:spTree>
    <p:extLst>
      <p:ext uri="{BB962C8B-B14F-4D97-AF65-F5344CB8AC3E}">
        <p14:creationId xmlns:p14="http://schemas.microsoft.com/office/powerpoint/2010/main" val="23656755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10" name="Text Placeholder 9"/>
          <p:cNvSpPr>
            <a:spLocks noGrp="1"/>
          </p:cNvSpPr>
          <p:nvPr>
            <p:ph type="body" sz="quarter" idx="14" hasCustomPrompt="1"/>
          </p:nvPr>
        </p:nvSpPr>
        <p:spPr>
          <a:xfrm>
            <a:off x="3339245" y="1600200"/>
            <a:ext cx="8401189" cy="271272"/>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b="1">
                <a:solidFill>
                  <a:schemeClr val="tx1"/>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smtClean="0"/>
              <a:t>Click to add name</a:t>
            </a:r>
          </a:p>
        </p:txBody>
      </p:sp>
      <p:sp>
        <p:nvSpPr>
          <p:cNvPr id="4" name="Picture Placeholder 3"/>
          <p:cNvSpPr>
            <a:spLocks noGrp="1" noChangeAspect="1"/>
          </p:cNvSpPr>
          <p:nvPr>
            <p:ph type="pic" sz="quarter" idx="15" hasCustomPrompt="1"/>
          </p:nvPr>
        </p:nvSpPr>
        <p:spPr>
          <a:xfrm>
            <a:off x="457200" y="1600200"/>
            <a:ext cx="2433233" cy="3657600"/>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sz="1400">
                <a:solidFill>
                  <a:srgbClr val="FF0000"/>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smtClean="0"/>
              <a:t>Click icon to add picture. Use “Crop” feature on “Format” tab to resize or reposition picture once added. Reset slide layout if needed.</a:t>
            </a:r>
          </a:p>
        </p:txBody>
      </p:sp>
      <p:sp>
        <p:nvSpPr>
          <p:cNvPr id="14" name="Text Placeholder 13"/>
          <p:cNvSpPr>
            <a:spLocks noGrp="1"/>
          </p:cNvSpPr>
          <p:nvPr>
            <p:ph type="body" sz="quarter" idx="16" hasCustomPrompt="1"/>
          </p:nvPr>
        </p:nvSpPr>
        <p:spPr>
          <a:xfrm>
            <a:off x="3340100" y="1956863"/>
            <a:ext cx="8394700" cy="274320"/>
          </a:xfrm>
        </p:spPr>
        <p:txBody>
          <a:bodyPr/>
          <a:lstStyle>
            <a:lvl1pPr marL="0" indent="0">
              <a:buFontTx/>
              <a:buNone/>
              <a:defRPr/>
            </a:lvl1pPr>
          </a:lstStyle>
          <a:p>
            <a:pPr lvl="0"/>
            <a:r>
              <a:rPr lang="en-US" dirty="0" smtClean="0"/>
              <a:t>Click to add title</a:t>
            </a:r>
            <a:endParaRPr lang="en-US" dirty="0"/>
          </a:p>
        </p:txBody>
      </p:sp>
      <p:sp>
        <p:nvSpPr>
          <p:cNvPr id="16" name="Text Placeholder 15"/>
          <p:cNvSpPr>
            <a:spLocks noGrp="1"/>
          </p:cNvSpPr>
          <p:nvPr>
            <p:ph type="body" sz="quarter" idx="17" hasCustomPrompt="1"/>
          </p:nvPr>
        </p:nvSpPr>
        <p:spPr>
          <a:xfrm>
            <a:off x="3340100" y="2372160"/>
            <a:ext cx="8394700" cy="3848100"/>
          </a:xfrm>
        </p:spPr>
        <p:txBody>
          <a:bodyPr/>
          <a:lstStyle>
            <a:lvl1pPr>
              <a:defRPr sz="1600"/>
            </a:lvl1pPr>
            <a:lvl2pPr>
              <a:defRPr sz="1400"/>
            </a:lvl2pPr>
            <a:lvl3pPr>
              <a:defRPr sz="1200"/>
            </a:lvl3pPr>
            <a:lvl4pPr>
              <a:defRPr sz="1100"/>
            </a:lvl4pPr>
            <a:lvl5pPr>
              <a:defRPr sz="1200"/>
            </a:lvl5pPr>
          </a:lstStyle>
          <a:p>
            <a:pPr lvl="0"/>
            <a:r>
              <a:rPr lang="en-US" dirty="0" smtClean="0"/>
              <a:t>Click to add bio information</a:t>
            </a:r>
          </a:p>
        </p:txBody>
      </p:sp>
    </p:spTree>
    <p:extLst>
      <p:ext uri="{BB962C8B-B14F-4D97-AF65-F5344CB8AC3E}">
        <p14:creationId xmlns:p14="http://schemas.microsoft.com/office/powerpoint/2010/main" val="1637375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10" name="Text Placeholder 9"/>
          <p:cNvSpPr>
            <a:spLocks noGrp="1"/>
          </p:cNvSpPr>
          <p:nvPr>
            <p:ph type="body" sz="quarter" idx="14" hasCustomPrompt="1"/>
          </p:nvPr>
        </p:nvSpPr>
        <p:spPr>
          <a:xfrm>
            <a:off x="456345" y="3519488"/>
            <a:ext cx="5486400" cy="271272"/>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b="1">
                <a:solidFill>
                  <a:schemeClr val="tx1"/>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smtClean="0"/>
              <a:t>Click to add name</a:t>
            </a:r>
          </a:p>
        </p:txBody>
      </p:sp>
      <p:sp>
        <p:nvSpPr>
          <p:cNvPr id="4" name="Picture Placeholder 3"/>
          <p:cNvSpPr>
            <a:spLocks noGrp="1" noChangeAspect="1"/>
          </p:cNvSpPr>
          <p:nvPr>
            <p:ph type="pic" sz="quarter" idx="15" hasCustomPrompt="1"/>
          </p:nvPr>
        </p:nvSpPr>
        <p:spPr>
          <a:xfrm>
            <a:off x="457200" y="1600200"/>
            <a:ext cx="1216617" cy="1828800"/>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sz="1200">
                <a:solidFill>
                  <a:srgbClr val="FF0000"/>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smtClean="0"/>
              <a:t>Click icon to add picture. Use “Crop” feature on “Format” tab to resize or reposition picture once added. Reset slide layout if needed.</a:t>
            </a:r>
          </a:p>
        </p:txBody>
      </p:sp>
      <p:sp>
        <p:nvSpPr>
          <p:cNvPr id="14" name="Text Placeholder 13"/>
          <p:cNvSpPr>
            <a:spLocks noGrp="1"/>
          </p:cNvSpPr>
          <p:nvPr>
            <p:ph type="body" sz="quarter" idx="16" hasCustomPrompt="1"/>
          </p:nvPr>
        </p:nvSpPr>
        <p:spPr>
          <a:xfrm>
            <a:off x="457200" y="3859497"/>
            <a:ext cx="5486400" cy="274320"/>
          </a:xfrm>
        </p:spPr>
        <p:txBody>
          <a:bodyPr/>
          <a:lstStyle>
            <a:lvl1pPr marL="0" indent="0">
              <a:buFontTx/>
              <a:buNone/>
              <a:defRPr/>
            </a:lvl1pPr>
          </a:lstStyle>
          <a:p>
            <a:pPr lvl="0"/>
            <a:r>
              <a:rPr lang="en-US" dirty="0" smtClean="0"/>
              <a:t>Click to add title</a:t>
            </a:r>
            <a:endParaRPr lang="en-US" dirty="0"/>
          </a:p>
        </p:txBody>
      </p:sp>
      <p:sp>
        <p:nvSpPr>
          <p:cNvPr id="16" name="Text Placeholder 15"/>
          <p:cNvSpPr>
            <a:spLocks noGrp="1"/>
          </p:cNvSpPr>
          <p:nvPr>
            <p:ph type="body" sz="quarter" idx="17" hasCustomPrompt="1"/>
          </p:nvPr>
        </p:nvSpPr>
        <p:spPr>
          <a:xfrm>
            <a:off x="457200" y="4206240"/>
            <a:ext cx="5486400" cy="1997352"/>
          </a:xfrm>
        </p:spPr>
        <p:txBody>
          <a:bodyPr/>
          <a:lstStyle>
            <a:lvl1pPr>
              <a:defRPr sz="1400"/>
            </a:lvl1pPr>
            <a:lvl2pPr>
              <a:defRPr sz="1400"/>
            </a:lvl2pPr>
            <a:lvl3pPr>
              <a:defRPr sz="1200"/>
            </a:lvl3pPr>
            <a:lvl4pPr>
              <a:defRPr sz="1100"/>
            </a:lvl4pPr>
            <a:lvl5pPr>
              <a:defRPr sz="1200"/>
            </a:lvl5pPr>
          </a:lstStyle>
          <a:p>
            <a:pPr lvl="0"/>
            <a:r>
              <a:rPr lang="en-US" dirty="0" smtClean="0"/>
              <a:t>Click to add bio information</a:t>
            </a:r>
          </a:p>
        </p:txBody>
      </p:sp>
      <p:sp>
        <p:nvSpPr>
          <p:cNvPr id="7" name="Picture Placeholder 6"/>
          <p:cNvSpPr>
            <a:spLocks noGrp="1" noChangeAspect="1"/>
          </p:cNvSpPr>
          <p:nvPr>
            <p:ph type="pic" sz="quarter" idx="18" hasCustomPrompt="1"/>
          </p:nvPr>
        </p:nvSpPr>
        <p:spPr>
          <a:xfrm>
            <a:off x="6096000" y="1600200"/>
            <a:ext cx="1216152" cy="1828800"/>
          </a:xfrm>
        </p:spPr>
        <p:txBody>
          <a:bodyPr/>
          <a:lstStyle>
            <a:lvl1pPr marL="0" indent="0">
              <a:buFontTx/>
              <a:buNone/>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9" name="Text Placeholder 8"/>
          <p:cNvSpPr>
            <a:spLocks noGrp="1"/>
          </p:cNvSpPr>
          <p:nvPr>
            <p:ph type="body" sz="quarter" idx="19" hasCustomPrompt="1"/>
          </p:nvPr>
        </p:nvSpPr>
        <p:spPr>
          <a:xfrm>
            <a:off x="6096000" y="3519488"/>
            <a:ext cx="5486400" cy="274320"/>
          </a:xfrm>
        </p:spPr>
        <p:txBody>
          <a:bodyPr/>
          <a:lstStyle>
            <a:lvl1pPr marL="0" indent="0">
              <a:buFontTx/>
              <a:buNone/>
              <a:defRPr b="1"/>
            </a:lvl1pPr>
          </a:lstStyle>
          <a:p>
            <a:pPr lvl="0"/>
            <a:r>
              <a:rPr lang="en-US" dirty="0" smtClean="0"/>
              <a:t>Click to add name</a:t>
            </a:r>
            <a:endParaRPr lang="en-US" dirty="0"/>
          </a:p>
        </p:txBody>
      </p:sp>
      <p:sp>
        <p:nvSpPr>
          <p:cNvPr id="12" name="Text Placeholder 11"/>
          <p:cNvSpPr>
            <a:spLocks noGrp="1"/>
          </p:cNvSpPr>
          <p:nvPr>
            <p:ph type="body" sz="quarter" idx="20" hasCustomPrompt="1"/>
          </p:nvPr>
        </p:nvSpPr>
        <p:spPr>
          <a:xfrm>
            <a:off x="6096000" y="3859497"/>
            <a:ext cx="5486400" cy="274320"/>
          </a:xfrm>
        </p:spPr>
        <p:txBody>
          <a:bodyPr/>
          <a:lstStyle>
            <a:lvl1pPr marL="0" indent="0">
              <a:buFontTx/>
              <a:buNone/>
              <a:defRPr/>
            </a:lvl1pPr>
          </a:lstStyle>
          <a:p>
            <a:pPr lvl="0"/>
            <a:r>
              <a:rPr lang="en-US" dirty="0" smtClean="0"/>
              <a:t>Click to add title</a:t>
            </a:r>
            <a:endParaRPr lang="en-US" dirty="0"/>
          </a:p>
        </p:txBody>
      </p:sp>
      <p:sp>
        <p:nvSpPr>
          <p:cNvPr id="20" name="Text Placeholder 19"/>
          <p:cNvSpPr>
            <a:spLocks noGrp="1"/>
          </p:cNvSpPr>
          <p:nvPr>
            <p:ph type="body" sz="quarter" idx="22" hasCustomPrompt="1"/>
          </p:nvPr>
        </p:nvSpPr>
        <p:spPr>
          <a:xfrm>
            <a:off x="6096000" y="4206240"/>
            <a:ext cx="5486400" cy="1998662"/>
          </a:xfrm>
        </p:spPr>
        <p:txBody>
          <a:bodyPr/>
          <a:lstStyle>
            <a:lvl1pPr>
              <a:defRPr sz="1400"/>
            </a:lvl1pPr>
            <a:lvl2pPr>
              <a:defRPr sz="1200"/>
            </a:lvl2pPr>
            <a:lvl3pPr>
              <a:defRPr sz="1100"/>
            </a:lvl3pPr>
            <a:lvl4pPr>
              <a:defRPr sz="1050"/>
            </a:lvl4pPr>
            <a:lvl5pPr>
              <a:defRPr sz="1100"/>
            </a:lvl5pPr>
          </a:lstStyle>
          <a:p>
            <a:pPr lvl="0"/>
            <a:r>
              <a:rPr lang="en-US" dirty="0" smtClean="0"/>
              <a:t>Click to add bio information</a:t>
            </a:r>
            <a:endParaRPr lang="en-US" dirty="0"/>
          </a:p>
        </p:txBody>
      </p:sp>
    </p:spTree>
    <p:extLst>
      <p:ext uri="{BB962C8B-B14F-4D97-AF65-F5344CB8AC3E}">
        <p14:creationId xmlns:p14="http://schemas.microsoft.com/office/powerpoint/2010/main" val="24433330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2276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ck page - Blue Gradient">
    <p:spTree>
      <p:nvGrpSpPr>
        <p:cNvPr id="1" name=""/>
        <p:cNvGrpSpPr/>
        <p:nvPr/>
      </p:nvGrpSpPr>
      <p:grpSpPr>
        <a:xfrm>
          <a:off x="0" y="0"/>
          <a:ext cx="0" cy="0"/>
          <a:chOff x="0" y="0"/>
          <a:chExt cx="0" cy="0"/>
        </a:xfrm>
      </p:grpSpPr>
      <p:grpSp>
        <p:nvGrpSpPr>
          <p:cNvPr id="18" name="Group 17"/>
          <p:cNvGrpSpPr/>
          <p:nvPr userDrawn="1"/>
        </p:nvGrpSpPr>
        <p:grpSpPr>
          <a:xfrm>
            <a:off x="-1" y="3176"/>
            <a:ext cx="12181115" cy="6854824"/>
            <a:chOff x="-1" y="3176"/>
            <a:chExt cx="12181115" cy="6854824"/>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l="50189" t="-4039" r="18848" b="46541"/>
            <a:stretch/>
          </p:blipFill>
          <p:spPr>
            <a:xfrm>
              <a:off x="513347" y="1942130"/>
              <a:ext cx="11667767" cy="4883213"/>
            </a:xfrm>
            <a:prstGeom prst="rect">
              <a:avLst/>
            </a:prstGeom>
          </p:spPr>
        </p:pic>
        <p:sp>
          <p:nvSpPr>
            <p:cNvPr id="20" name="Rectangle 19"/>
            <p:cNvSpPr/>
            <p:nvPr userDrawn="1"/>
          </p:nvSpPr>
          <p:spPr>
            <a:xfrm>
              <a:off x="-1" y="3176"/>
              <a:ext cx="9545054" cy="6854824"/>
            </a:xfrm>
            <a:prstGeom prst="rect">
              <a:avLst/>
            </a:prstGeom>
            <a:gradFill>
              <a:gsLst>
                <a:gs pos="38000">
                  <a:schemeClr val="tx2"/>
                </a:gs>
                <a:gs pos="79000">
                  <a:srgbClr val="009DE0">
                    <a:alpha val="0"/>
                  </a:srgbClr>
                </a:gs>
              </a:gsLst>
              <a:lin ang="20400000" scaled="0"/>
            </a:gra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grpSp>
      <p:grpSp>
        <p:nvGrpSpPr>
          <p:cNvPr id="14" name="Group 13"/>
          <p:cNvGrpSpPr/>
          <p:nvPr userDrawn="1"/>
        </p:nvGrpSpPr>
        <p:grpSpPr>
          <a:xfrm>
            <a:off x="653754" y="5550187"/>
            <a:ext cx="2617209" cy="962562"/>
            <a:chOff x="560645" y="764117"/>
            <a:chExt cx="2893993" cy="1064360"/>
          </a:xfrm>
        </p:grpSpPr>
        <p:sp>
          <p:nvSpPr>
            <p:cNvPr id="15" name="Rectangle 14">
              <a:extLst>
                <a:ext uri="{FF2B5EF4-FFF2-40B4-BE49-F238E27FC236}">
                  <a16:creationId xmlns:a16="http://schemas.microsoft.com/office/drawing/2014/main" id="{2BB901D0-3F63-BF40-93C9-68ACEA3BFCE7}"/>
                </a:ext>
              </a:extLst>
            </p:cNvPr>
            <p:cNvSpPr/>
            <p:nvPr/>
          </p:nvSpPr>
          <p:spPr>
            <a:xfrm>
              <a:off x="560645" y="1659200"/>
              <a:ext cx="1973297" cy="169277"/>
            </a:xfrm>
            <a:prstGeom prst="rect">
              <a:avLst/>
            </a:prstGeom>
          </p:spPr>
          <p:txBody>
            <a:bodyPr wrap="none" lIns="0" tIns="0" rIns="0" bIns="0">
              <a:spAutoFit/>
            </a:bodyPr>
            <a:lstStyle/>
            <a:p>
              <a:r>
                <a:rPr lang="en-US" sz="1100" dirty="0">
                  <a:solidFill>
                    <a:schemeClr val="bg1"/>
                  </a:solidFill>
                  <a:effectLst/>
                  <a:latin typeface="Arial" panose="020B0604020202020204" pitchFamily="34" charset="0"/>
                </a:rPr>
                <a:t>A business of Marsh McLennan</a:t>
              </a:r>
              <a:endParaRPr lang="en-US" sz="1100" dirty="0">
                <a:solidFill>
                  <a:schemeClr val="bg1"/>
                </a:solidFill>
              </a:endParaRPr>
            </a:p>
          </p:txBody>
        </p:sp>
        <p:pic>
          <p:nvPicPr>
            <p:cNvPr id="16" name="MMA logo">
              <a:extLst>
                <a:ext uri="{FF2B5EF4-FFF2-40B4-BE49-F238E27FC236}">
                  <a16:creationId xmlns:a16="http://schemas.microsoft.com/office/drawing/2014/main" id="{C93B6CC6-C709-104E-B09C-8F16F7B6C0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645" y="764117"/>
              <a:ext cx="2893993" cy="494543"/>
            </a:xfrm>
            <a:prstGeom prst="rect">
              <a:avLst/>
            </a:prstGeom>
          </p:spPr>
        </p:pic>
      </p:grpSp>
      <p:sp>
        <p:nvSpPr>
          <p:cNvPr id="17" name="MarshMMA.com">
            <a:extLst>
              <a:ext uri="{FF2B5EF4-FFF2-40B4-BE49-F238E27FC236}">
                <a16:creationId xmlns:a16="http://schemas.microsoft.com/office/drawing/2014/main" id="{2BB901D0-3F63-BF40-93C9-68ACEA3BFCE7}"/>
              </a:ext>
            </a:extLst>
          </p:cNvPr>
          <p:cNvSpPr/>
          <p:nvPr userDrawn="1"/>
        </p:nvSpPr>
        <p:spPr>
          <a:xfrm>
            <a:off x="5079514" y="3892082"/>
            <a:ext cx="2032973" cy="246221"/>
          </a:xfrm>
          <a:prstGeom prst="rect">
            <a:avLst/>
          </a:prstGeom>
        </p:spPr>
        <p:txBody>
          <a:bodyPr wrap="square" lIns="0" tIns="0" rIns="0" bIns="0" anchor="b">
            <a:spAutoFit/>
          </a:bodyPr>
          <a:lstStyle/>
          <a:p>
            <a:pPr algn="ctr"/>
            <a:r>
              <a:rPr lang="en-US" sz="1600" b="1" dirty="0" smtClean="0">
                <a:solidFill>
                  <a:schemeClr val="bg1"/>
                </a:solidFill>
                <a:effectLst/>
                <a:latin typeface="Arial" panose="020B0604020202020204" pitchFamily="34" charset="0"/>
              </a:rPr>
              <a:t>MarshMMA.com</a:t>
            </a:r>
            <a:endParaRPr lang="en-US" sz="1400" b="1" dirty="0">
              <a:solidFill>
                <a:schemeClr val="bg1"/>
              </a:solidFill>
            </a:endParaRPr>
          </a:p>
        </p:txBody>
      </p:sp>
      <p:pic>
        <p:nvPicPr>
          <p:cNvPr id="2" name="MMA ta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4280" y="3233021"/>
            <a:ext cx="4663440" cy="316410"/>
          </a:xfrm>
          <a:prstGeom prst="rect">
            <a:avLst/>
          </a:prstGeom>
        </p:spPr>
      </p:pic>
      <p:sp>
        <p:nvSpPr>
          <p:cNvPr id="10" name="Rectangle 9"/>
          <p:cNvSpPr/>
          <p:nvPr userDrawn="1"/>
        </p:nvSpPr>
        <p:spPr>
          <a:xfrm>
            <a:off x="3618055" y="5545123"/>
            <a:ext cx="8076640" cy="1061829"/>
          </a:xfrm>
          <a:prstGeom prst="rect">
            <a:avLst/>
          </a:prstGeom>
        </p:spPr>
        <p:txBody>
          <a:bodyPr wrap="square">
            <a:spAutoFit/>
          </a:bodyPr>
          <a:lstStyle/>
          <a:p>
            <a:pPr lvl="0" algn="just" defTabSz="870692">
              <a:spcBef>
                <a:spcPct val="60000"/>
              </a:spcBef>
              <a:defRPr/>
            </a:pPr>
            <a:r>
              <a:rPr lang="en-US" sz="900" dirty="0" smtClean="0">
                <a:solidFill>
                  <a:schemeClr val="bg2"/>
                </a:solidFill>
              </a:rPr>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affected if any underlying assumptions, conditions, information or factors are inaccurate or incomplete or should change. d/b/a in California as Marsh &amp; McLennan Insurance Agency LLC; CA Insurance Lic: 0H18131. Copyright © 2021 Marsh &amp; McLennan Agency LLC. All rights reserved. MarshMMA.com</a:t>
            </a:r>
            <a:endParaRPr lang="en-US" sz="9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6164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9" name="Content Placeholder 8"/>
          <p:cNvSpPr>
            <a:spLocks noGrp="1"/>
          </p:cNvSpPr>
          <p:nvPr>
            <p:ph sz="quarter" idx="13"/>
          </p:nvPr>
        </p:nvSpPr>
        <p:spPr>
          <a:xfrm>
            <a:off x="457200" y="2148840"/>
            <a:ext cx="11283950" cy="4061460"/>
          </a:xfrm>
        </p:spPr>
        <p:txBody>
          <a:bodyPr/>
          <a:lstStyle>
            <a:lvl1pPr>
              <a:defRPr b="0"/>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0" name="Text Placeholder 9"/>
          <p:cNvSpPr>
            <a:spLocks noGrp="1"/>
          </p:cNvSpPr>
          <p:nvPr>
            <p:ph type="body" sz="quarter" idx="14" hasCustomPrompt="1"/>
          </p:nvPr>
        </p:nvSpPr>
        <p:spPr>
          <a:xfrm>
            <a:off x="457200" y="1600200"/>
            <a:ext cx="11283696" cy="548640"/>
          </a:xfrm>
        </p:spPr>
        <p:txBody>
          <a:bodyPr/>
          <a:lstStyle>
            <a:lvl1pPr marL="0" marR="0" indent="0" algn="l" defTabSz="914400" rtl="0" eaLnBrk="1" fontAlgn="base" latinLnBrk="0" hangingPunct="1">
              <a:lnSpc>
                <a:spcPct val="100000"/>
              </a:lnSpc>
              <a:spcBef>
                <a:spcPts val="1440"/>
              </a:spcBef>
              <a:spcAft>
                <a:spcPct val="0"/>
              </a:spcAft>
              <a:buClrTx/>
              <a:buSzTx/>
              <a:buFontTx/>
              <a:buNone/>
              <a:tabLst/>
              <a:defRPr b="1">
                <a:solidFill>
                  <a:schemeClr val="tx1"/>
                </a:solidFill>
              </a:defRPr>
            </a:lvl1pPr>
          </a:lstStyle>
          <a:p>
            <a:pPr marL="0" marR="0" lvl="0" indent="0" algn="l" defTabSz="914400" rtl="0" eaLnBrk="1" fontAlgn="base" latinLnBrk="0" hangingPunct="1">
              <a:lnSpc>
                <a:spcPct val="100000"/>
              </a:lnSpc>
              <a:spcBef>
                <a:spcPts val="1440"/>
              </a:spcBef>
              <a:spcAft>
                <a:spcPct val="0"/>
              </a:spcAft>
              <a:buClrTx/>
              <a:buSzTx/>
              <a:buFontTx/>
              <a:buNone/>
              <a:tabLst/>
              <a:defRPr/>
            </a:pPr>
            <a:r>
              <a:rPr lang="en-US" dirty="0" smtClean="0"/>
              <a:t>Heading</a:t>
            </a:r>
          </a:p>
        </p:txBody>
      </p:sp>
    </p:spTree>
    <p:extLst>
      <p:ext uri="{BB962C8B-B14F-4D97-AF65-F5344CB8AC3E}">
        <p14:creationId xmlns:p14="http://schemas.microsoft.com/office/powerpoint/2010/main" val="16135527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hart and bullets">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9" name="Content Placeholder 8"/>
          <p:cNvSpPr>
            <a:spLocks noGrp="1"/>
          </p:cNvSpPr>
          <p:nvPr>
            <p:ph sz="quarter" idx="13" hasCustomPrompt="1"/>
          </p:nvPr>
        </p:nvSpPr>
        <p:spPr>
          <a:xfrm>
            <a:off x="457200" y="2148840"/>
            <a:ext cx="11283950" cy="4061460"/>
          </a:xfrm>
        </p:spPr>
        <p:txBody>
          <a:bodyPr/>
          <a:lstStyle>
            <a:lvl1pPr>
              <a:defRPr b="0"/>
            </a:lvl1pPr>
          </a:lstStyle>
          <a:p>
            <a:pPr lvl="0"/>
            <a:r>
              <a:rPr lang="en-US" dirty="0" smtClean="0"/>
              <a:t>Insert chart or table</a:t>
            </a:r>
            <a:endParaRPr lang="en-US" dirty="0"/>
          </a:p>
        </p:txBody>
      </p:sp>
      <p:sp>
        <p:nvSpPr>
          <p:cNvPr id="10" name="Text Placeholder 9"/>
          <p:cNvSpPr>
            <a:spLocks noGrp="1"/>
          </p:cNvSpPr>
          <p:nvPr>
            <p:ph type="body" sz="quarter" idx="14" hasCustomPrompt="1"/>
          </p:nvPr>
        </p:nvSpPr>
        <p:spPr>
          <a:xfrm>
            <a:off x="457200" y="1600200"/>
            <a:ext cx="11283950" cy="548640"/>
          </a:xfrm>
        </p:spPr>
        <p:txBody>
          <a:bodyPr/>
          <a:lstStyle>
            <a:lvl1pPr>
              <a:defRPr sz="1600"/>
            </a:lvl1pPr>
          </a:lstStyle>
          <a:p>
            <a:pPr lvl="0"/>
            <a:r>
              <a:rPr lang="en-US" dirty="0" smtClean="0"/>
              <a:t>bullets</a:t>
            </a:r>
            <a:endParaRPr lang="en-US" dirty="0"/>
          </a:p>
        </p:txBody>
      </p:sp>
    </p:spTree>
    <p:extLst>
      <p:ext uri="{BB962C8B-B14F-4D97-AF65-F5344CB8AC3E}">
        <p14:creationId xmlns:p14="http://schemas.microsoft.com/office/powerpoint/2010/main" val="9147424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4" name="Content Placeholder 3"/>
          <p:cNvSpPr>
            <a:spLocks noGrp="1"/>
          </p:cNvSpPr>
          <p:nvPr>
            <p:ph sz="quarter" idx="10" hasCustomPrompt="1"/>
          </p:nvPr>
        </p:nvSpPr>
        <p:spPr>
          <a:xfrm>
            <a:off x="457200" y="1600200"/>
            <a:ext cx="5645153" cy="4652942"/>
          </a:xfrm>
        </p:spPr>
        <p:txBody>
          <a:bodyPr rIns="182880"/>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9" name="Content Placeholder 8"/>
          <p:cNvSpPr>
            <a:spLocks noGrp="1"/>
          </p:cNvSpPr>
          <p:nvPr>
            <p:ph sz="quarter" idx="13"/>
          </p:nvPr>
        </p:nvSpPr>
        <p:spPr>
          <a:xfrm>
            <a:off x="6096000" y="1600200"/>
            <a:ext cx="5644896" cy="4652963"/>
          </a:xfrm>
        </p:spPr>
        <p:txBody>
          <a:bodyPr rIns="18288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42720271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10" name="Text Placeholder 9"/>
          <p:cNvSpPr>
            <a:spLocks noGrp="1"/>
          </p:cNvSpPr>
          <p:nvPr>
            <p:ph type="body" sz="quarter" idx="14" hasCustomPrompt="1"/>
          </p:nvPr>
        </p:nvSpPr>
        <p:spPr>
          <a:xfrm>
            <a:off x="457200" y="1600200"/>
            <a:ext cx="5638800" cy="548640"/>
          </a:xfrm>
        </p:spPr>
        <p:txBody>
          <a:bodyPr/>
          <a:lstStyle>
            <a:lvl1pPr marL="0" indent="0">
              <a:buFontTx/>
              <a:buNone/>
              <a:defRPr b="1"/>
            </a:lvl1pPr>
          </a:lstStyle>
          <a:p>
            <a:pPr lvl="0"/>
            <a:r>
              <a:rPr lang="en-US" dirty="0" smtClean="0"/>
              <a:t>Heading</a:t>
            </a:r>
            <a:endParaRPr lang="en-US" dirty="0"/>
          </a:p>
        </p:txBody>
      </p:sp>
      <p:sp>
        <p:nvSpPr>
          <p:cNvPr id="4" name="Content Placeholder 3"/>
          <p:cNvSpPr>
            <a:spLocks noGrp="1"/>
          </p:cNvSpPr>
          <p:nvPr>
            <p:ph sz="quarter" idx="10" hasCustomPrompt="1"/>
          </p:nvPr>
        </p:nvSpPr>
        <p:spPr>
          <a:xfrm>
            <a:off x="457200" y="2148840"/>
            <a:ext cx="5645153" cy="4059936"/>
          </a:xfrm>
        </p:spPr>
        <p:txBody>
          <a:bodyPr/>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Text Placeholder 6"/>
          <p:cNvSpPr>
            <a:spLocks noGrp="1"/>
          </p:cNvSpPr>
          <p:nvPr>
            <p:ph type="body" sz="quarter" idx="16" hasCustomPrompt="1"/>
          </p:nvPr>
        </p:nvSpPr>
        <p:spPr>
          <a:xfrm>
            <a:off x="6096000" y="1600200"/>
            <a:ext cx="5643563" cy="549275"/>
          </a:xfrm>
        </p:spPr>
        <p:txBody>
          <a:bodyPr/>
          <a:lstStyle>
            <a:lvl1pPr marL="0" indent="0">
              <a:buFontTx/>
              <a:buNone/>
              <a:defRPr b="1"/>
            </a:lvl1pPr>
          </a:lstStyle>
          <a:p>
            <a:pPr lvl="0"/>
            <a:r>
              <a:rPr lang="en-US" dirty="0" smtClean="0"/>
              <a:t>Heading</a:t>
            </a:r>
            <a:endParaRPr lang="en-US" dirty="0"/>
          </a:p>
        </p:txBody>
      </p:sp>
      <p:sp>
        <p:nvSpPr>
          <p:cNvPr id="9" name="Content Placeholder 8"/>
          <p:cNvSpPr>
            <a:spLocks noGrp="1"/>
          </p:cNvSpPr>
          <p:nvPr>
            <p:ph sz="quarter" idx="13"/>
          </p:nvPr>
        </p:nvSpPr>
        <p:spPr>
          <a:xfrm>
            <a:off x="6096000" y="2148842"/>
            <a:ext cx="5644896" cy="405993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5416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e, with heading">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
        <p:nvSpPr>
          <p:cNvPr id="4" name="Content Placeholder 3"/>
          <p:cNvSpPr>
            <a:spLocks noGrp="1"/>
          </p:cNvSpPr>
          <p:nvPr>
            <p:ph sz="quarter" idx="10" hasCustomPrompt="1"/>
          </p:nvPr>
        </p:nvSpPr>
        <p:spPr>
          <a:xfrm>
            <a:off x="457200" y="2423161"/>
            <a:ext cx="5645153" cy="3787140"/>
          </a:xfrm>
        </p:spPr>
        <p:txBody>
          <a:bodyPr/>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9" name="Content Placeholder 8"/>
          <p:cNvSpPr>
            <a:spLocks noGrp="1"/>
          </p:cNvSpPr>
          <p:nvPr>
            <p:ph sz="quarter" idx="13"/>
          </p:nvPr>
        </p:nvSpPr>
        <p:spPr>
          <a:xfrm>
            <a:off x="6096000" y="2423164"/>
            <a:ext cx="5644896" cy="378715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smtClean="0"/>
              <a:t>Fourth level</a:t>
            </a:r>
            <a:endParaRPr lang="en-US" dirty="0"/>
          </a:p>
        </p:txBody>
      </p:sp>
      <p:sp>
        <p:nvSpPr>
          <p:cNvPr id="10" name="Text Placeholder 9"/>
          <p:cNvSpPr>
            <a:spLocks noGrp="1"/>
          </p:cNvSpPr>
          <p:nvPr>
            <p:ph type="body" sz="quarter" idx="14" hasCustomPrompt="1"/>
          </p:nvPr>
        </p:nvSpPr>
        <p:spPr>
          <a:xfrm>
            <a:off x="457200" y="2148840"/>
            <a:ext cx="5638800" cy="274320"/>
          </a:xfrm>
        </p:spPr>
        <p:txBody>
          <a:bodyPr/>
          <a:lstStyle>
            <a:lvl1pPr marL="0" indent="0">
              <a:buFontTx/>
              <a:buNone/>
              <a:defRPr b="1"/>
            </a:lvl1pPr>
          </a:lstStyle>
          <a:p>
            <a:pPr lvl="0"/>
            <a:r>
              <a:rPr lang="en-US" dirty="0" smtClean="0"/>
              <a:t>Column heading</a:t>
            </a:r>
            <a:endParaRPr lang="en-US" dirty="0"/>
          </a:p>
        </p:txBody>
      </p:sp>
      <p:sp>
        <p:nvSpPr>
          <p:cNvPr id="12" name="Text Placeholder 11"/>
          <p:cNvSpPr>
            <a:spLocks noGrp="1"/>
          </p:cNvSpPr>
          <p:nvPr>
            <p:ph type="body" sz="quarter" idx="15" hasCustomPrompt="1"/>
          </p:nvPr>
        </p:nvSpPr>
        <p:spPr>
          <a:xfrm>
            <a:off x="6096000" y="2148840"/>
            <a:ext cx="5637213" cy="274320"/>
          </a:xfrm>
        </p:spPr>
        <p:txBody>
          <a:bodyPr/>
          <a:lstStyle>
            <a:lvl1pPr marL="0" indent="0">
              <a:buNone/>
              <a:defRPr lang="en-US" sz="1800" b="1" dirty="0">
                <a:solidFill>
                  <a:schemeClr val="tx1"/>
                </a:solidFill>
                <a:latin typeface="+mn-lt"/>
                <a:ea typeface="+mn-ea"/>
                <a:cs typeface="+mn-cs"/>
              </a:defRPr>
            </a:lvl1pPr>
          </a:lstStyle>
          <a:p>
            <a:pPr lvl="0"/>
            <a:r>
              <a:rPr lang="en-US" dirty="0" smtClean="0"/>
              <a:t>Column heading</a:t>
            </a:r>
            <a:endParaRPr lang="en-US" dirty="0"/>
          </a:p>
        </p:txBody>
      </p:sp>
      <p:sp>
        <p:nvSpPr>
          <p:cNvPr id="11" name="Text Placeholder 10"/>
          <p:cNvSpPr>
            <a:spLocks noGrp="1"/>
          </p:cNvSpPr>
          <p:nvPr>
            <p:ph type="body" sz="quarter" idx="16" hasCustomPrompt="1"/>
          </p:nvPr>
        </p:nvSpPr>
        <p:spPr>
          <a:xfrm>
            <a:off x="457200" y="1600199"/>
            <a:ext cx="11283950" cy="548640"/>
          </a:xfrm>
        </p:spPr>
        <p:txBody>
          <a:bodyPr/>
          <a:lstStyle>
            <a:lvl1pPr marL="0" indent="0">
              <a:buFontTx/>
              <a:buNone/>
              <a:defRPr b="1"/>
            </a:lvl1pPr>
          </a:lstStyle>
          <a:p>
            <a:pPr lvl="0"/>
            <a:r>
              <a:rPr lang="en-US" dirty="0" smtClean="0"/>
              <a:t>Heading</a:t>
            </a:r>
            <a:endParaRPr lang="en-US" dirty="0"/>
          </a:p>
        </p:txBody>
      </p:sp>
    </p:spTree>
    <p:extLst>
      <p:ext uri="{BB962C8B-B14F-4D97-AF65-F5344CB8AC3E}">
        <p14:creationId xmlns:p14="http://schemas.microsoft.com/office/powerpoint/2010/main" val="691606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ource"/>
          <p:cNvSpPr>
            <a:spLocks noGrp="1"/>
          </p:cNvSpPr>
          <p:nvPr>
            <p:ph type="body" sz="quarter" idx="12" hasCustomPrompt="1"/>
          </p:nvPr>
        </p:nvSpPr>
        <p:spPr>
          <a:xfrm>
            <a:off x="457200" y="6253142"/>
            <a:ext cx="11338560" cy="165946"/>
          </a:xfrm>
        </p:spPr>
        <p:txBody>
          <a:bodyPr anchor="b"/>
          <a:lstStyle>
            <a:lvl1pPr marL="0" indent="0">
              <a:lnSpc>
                <a:spcPct val="90000"/>
              </a:lnSpc>
              <a:spcBef>
                <a:spcPts val="0"/>
              </a:spcBef>
              <a:buFontTx/>
              <a:buNone/>
              <a:defRPr sz="800" i="1"/>
            </a:lvl1pPr>
          </a:lstStyle>
          <a:p>
            <a:pPr lvl="0"/>
            <a:r>
              <a:rPr lang="en-US" dirty="0" smtClean="0"/>
              <a:t>Insert source or footer information here.</a:t>
            </a:r>
          </a:p>
        </p:txBody>
      </p:sp>
      <p:sp>
        <p:nvSpPr>
          <p:cNvPr id="2" name="Title 1"/>
          <p:cNvSpPr>
            <a:spLocks noGrp="1"/>
          </p:cNvSpPr>
          <p:nvPr>
            <p:ph type="title" hasCustomPrompt="1"/>
          </p:nvPr>
        </p:nvSpPr>
        <p:spPr>
          <a:xfrm>
            <a:off x="457200" y="548640"/>
            <a:ext cx="11282361" cy="454152"/>
          </a:xfrm>
        </p:spPr>
        <p:txBody>
          <a:bodyPr/>
          <a:lstStyle>
            <a:lvl1pPr>
              <a:defRPr baseline="0"/>
            </a:lvl1pPr>
          </a:lstStyle>
          <a:p>
            <a:r>
              <a:rPr lang="en-US" dirty="0" smtClean="0"/>
              <a:t>Click to add title</a:t>
            </a:r>
            <a:endParaRPr lang="en-US" dirty="0"/>
          </a:p>
        </p:txBody>
      </p:sp>
      <p:sp>
        <p:nvSpPr>
          <p:cNvPr id="6" name="Subtitle"/>
          <p:cNvSpPr>
            <a:spLocks noGrp="1"/>
          </p:cNvSpPr>
          <p:nvPr>
            <p:ph type="body" sz="quarter" idx="11" hasCustomPrompt="1"/>
          </p:nvPr>
        </p:nvSpPr>
        <p:spPr>
          <a:xfrm>
            <a:off x="457200" y="1005840"/>
            <a:ext cx="11283696" cy="274320"/>
          </a:xfrm>
        </p:spPr>
        <p:txBody>
          <a:bodyPr/>
          <a:lstStyle>
            <a:lvl1pPr marL="0" indent="0">
              <a:lnSpc>
                <a:spcPct val="100000"/>
              </a:lnSpc>
              <a:spcBef>
                <a:spcPts val="0"/>
              </a:spcBef>
              <a:buFontTx/>
              <a:buNone/>
              <a:defRPr sz="1800" b="0" baseline="0">
                <a:solidFill>
                  <a:schemeClr val="tx2"/>
                </a:solidFill>
              </a:defRPr>
            </a:lvl1pPr>
          </a:lstStyle>
          <a:p>
            <a:pPr lvl="0"/>
            <a:r>
              <a:rPr lang="en-US" dirty="0" smtClean="0"/>
              <a:t>Click to add sub title</a:t>
            </a:r>
          </a:p>
        </p:txBody>
      </p:sp>
    </p:spTree>
    <p:extLst>
      <p:ext uri="{BB962C8B-B14F-4D97-AF65-F5344CB8AC3E}">
        <p14:creationId xmlns:p14="http://schemas.microsoft.com/office/powerpoint/2010/main" val="9595561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gradient fill">
    <p:spTree>
      <p:nvGrpSpPr>
        <p:cNvPr id="1" name=""/>
        <p:cNvGrpSpPr/>
        <p:nvPr/>
      </p:nvGrpSpPr>
      <p:grpSpPr>
        <a:xfrm>
          <a:off x="0" y="0"/>
          <a:ext cx="0" cy="0"/>
          <a:chOff x="0" y="0"/>
          <a:chExt cx="0" cy="0"/>
        </a:xfrm>
      </p:grpSpPr>
      <p:sp>
        <p:nvSpPr>
          <p:cNvPr id="3" name="source"/>
          <p:cNvSpPr>
            <a:spLocks noGrp="1"/>
          </p:cNvSpPr>
          <p:nvPr>
            <p:ph type="body" sz="quarter" idx="10"/>
          </p:nvPr>
        </p:nvSpPr>
        <p:spPr>
          <a:xfrm>
            <a:off x="457200" y="6254496"/>
            <a:ext cx="11430000" cy="164592"/>
          </a:xfrm>
        </p:spPr>
        <p:txBody>
          <a:bodyPr anchor="b" anchorCtr="0"/>
          <a:lstStyle>
            <a:lvl1pPr marL="0" indent="0">
              <a:buFontTx/>
              <a:buNone/>
              <a:defRPr lang="en-US" sz="800" b="0" i="1" dirty="0">
                <a:solidFill>
                  <a:schemeClr val="tx1"/>
                </a:solidFill>
                <a:latin typeface="+mn-lt"/>
                <a:ea typeface="+mn-ea"/>
                <a:cs typeface="+mn-cs"/>
              </a:defRPr>
            </a:lvl1pPr>
          </a:lstStyle>
          <a:p>
            <a:pPr marL="0" lvl="0" indent="0" algn="l" rtl="0" eaLnBrk="1" fontAlgn="base" hangingPunct="1">
              <a:lnSpc>
                <a:spcPct val="90000"/>
              </a:lnSpc>
              <a:spcBef>
                <a:spcPts val="0"/>
              </a:spcBef>
              <a:spcAft>
                <a:spcPct val="0"/>
              </a:spcAft>
              <a:buFontTx/>
              <a:buNone/>
            </a:pPr>
            <a:r>
              <a:rPr lang="en-US" dirty="0" smtClean="0"/>
              <a:t>Edit Master text styles</a:t>
            </a:r>
            <a:endParaRPr lang="en-US" dirty="0"/>
          </a:p>
        </p:txBody>
      </p:sp>
      <p:sp>
        <p:nvSpPr>
          <p:cNvPr id="24" name="Title 23"/>
          <p:cNvSpPr>
            <a:spLocks noGrp="1"/>
          </p:cNvSpPr>
          <p:nvPr>
            <p:ph type="title" hasCustomPrompt="1"/>
          </p:nvPr>
        </p:nvSpPr>
        <p:spPr>
          <a:xfrm>
            <a:off x="457200" y="548640"/>
            <a:ext cx="11283696" cy="457200"/>
          </a:xfrm>
          <a:prstGeom prst="rect">
            <a:avLst/>
          </a:prstGeom>
        </p:spPr>
        <p:txBody>
          <a:bodyPr/>
          <a:lstStyle>
            <a:lvl1pPr>
              <a:defRPr sz="3000">
                <a:gradFill>
                  <a:gsLst>
                    <a:gs pos="60000">
                      <a:schemeClr val="tx2"/>
                    </a:gs>
                    <a:gs pos="100000">
                      <a:srgbClr val="76D3FF"/>
                    </a:gs>
                  </a:gsLst>
                  <a:lin ang="18900000" scaled="0"/>
                </a:gradFill>
              </a:defRPr>
            </a:lvl1pPr>
          </a:lstStyle>
          <a:p>
            <a:r>
              <a:rPr lang="en-US" dirty="0" smtClean="0"/>
              <a:t>Click to add title</a:t>
            </a:r>
            <a:endParaRPr lang="en-US" dirty="0"/>
          </a:p>
        </p:txBody>
      </p:sp>
    </p:spTree>
    <p:extLst>
      <p:ext uri="{BB962C8B-B14F-4D97-AF65-F5344CB8AC3E}">
        <p14:creationId xmlns:p14="http://schemas.microsoft.com/office/powerpoint/2010/main" val="3477698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chemeClr val="bg1"/>
            </a:gs>
            <a:gs pos="100000">
              <a:srgbClr val="76D3FF"/>
            </a:gs>
          </a:gsLst>
          <a:lin ang="18900000" scaled="0"/>
          <a:tileRect/>
        </a:gradFill>
        <a:effectLst/>
      </p:bgPr>
    </p:bg>
    <p:spTree>
      <p:nvGrpSpPr>
        <p:cNvPr id="1" name=""/>
        <p:cNvGrpSpPr/>
        <p:nvPr/>
      </p:nvGrpSpPr>
      <p:grpSpPr>
        <a:xfrm>
          <a:off x="0" y="0"/>
          <a:ext cx="0" cy="0"/>
          <a:chOff x="0" y="0"/>
          <a:chExt cx="0" cy="0"/>
        </a:xfrm>
      </p:grpSpPr>
      <p:sp>
        <p:nvSpPr>
          <p:cNvPr id="11" name="SlideNumber"/>
          <p:cNvSpPr txBox="1">
            <a:spLocks noChangeArrowheads="1"/>
          </p:cNvSpPr>
          <p:nvPr userDrawn="1"/>
        </p:nvSpPr>
        <p:spPr bwMode="auto">
          <a:xfrm>
            <a:off x="11518900" y="6529394"/>
            <a:ext cx="226434" cy="123111"/>
          </a:xfrm>
          <a:prstGeom prst="rect">
            <a:avLst/>
          </a:prstGeom>
          <a:noFill/>
          <a:ln>
            <a:noFill/>
          </a:ln>
          <a:extLst/>
        </p:spPr>
        <p:txBody>
          <a:bodyPr wrap="square"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algn="r">
              <a:defRPr/>
            </a:pPr>
            <a:fld id="{ED62F9DE-F76F-44E8-83F0-EEBBFB849BBE}" type="slidenum">
              <a:rPr lang="en-US" sz="800" smtClean="0">
                <a:solidFill>
                  <a:srgbClr val="565656"/>
                </a:solidFill>
              </a:rPr>
              <a:pPr algn="r">
                <a:defRPr/>
              </a:pPr>
              <a:t>‹#›</a:t>
            </a:fld>
            <a:endParaRPr lang="en-US" sz="800" dirty="0" smtClean="0">
              <a:solidFill>
                <a:srgbClr val="565656"/>
              </a:solidFill>
            </a:endParaRPr>
          </a:p>
        </p:txBody>
      </p:sp>
      <p:sp>
        <p:nvSpPr>
          <p:cNvPr id="12" name="Proprietary" hidden="1"/>
          <p:cNvSpPr txBox="1">
            <a:spLocks noChangeArrowheads="1"/>
          </p:cNvSpPr>
          <p:nvPr/>
        </p:nvSpPr>
        <p:spPr bwMode="auto">
          <a:xfrm>
            <a:off x="4818954" y="6530187"/>
            <a:ext cx="2554092" cy="107722"/>
          </a:xfrm>
          <a:prstGeom prst="rect">
            <a:avLst/>
          </a:prstGeom>
          <a:noFill/>
          <a:ln>
            <a:noFill/>
          </a:ln>
          <a:extLst/>
        </p:spPr>
        <p:txBody>
          <a:bodyPr lIns="0" tIns="0" rIns="0" bIns="0" anchor="b">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algn="ctr">
              <a:spcBef>
                <a:spcPts val="420"/>
              </a:spcBef>
              <a:defRPr/>
            </a:pPr>
            <a:r>
              <a:rPr lang="en-US" sz="700" dirty="0" smtClean="0">
                <a:solidFill>
                  <a:srgbClr val="565656"/>
                </a:solidFill>
              </a:rPr>
              <a:t>Proprietary and Confidential. Not to be distributed.</a:t>
            </a:r>
          </a:p>
        </p:txBody>
      </p:sp>
      <p:sp>
        <p:nvSpPr>
          <p:cNvPr id="13" name="Business"/>
          <p:cNvSpPr txBox="1">
            <a:spLocks noChangeArrowheads="1"/>
          </p:cNvSpPr>
          <p:nvPr>
            <p:custDataLst>
              <p:tags r:id="rId30"/>
            </p:custDataLst>
          </p:nvPr>
        </p:nvSpPr>
        <p:spPr bwMode="gray">
          <a:xfrm>
            <a:off x="450848" y="6547425"/>
            <a:ext cx="3668282" cy="101600"/>
          </a:xfrm>
          <a:prstGeom prst="rect">
            <a:avLst/>
          </a:prstGeom>
          <a:noFill/>
          <a:ln w="9525">
            <a:noFill/>
            <a:miter lim="800000"/>
            <a:headEnd/>
            <a:tailEnd/>
          </a:ln>
          <a:effectLst/>
        </p:spPr>
        <p:txBody>
          <a:bodyPr wrap="none" lIns="0" tIns="0" rIns="0" bIns="0" anchor="b"/>
          <a:lstStyle/>
          <a:p>
            <a:pPr>
              <a:spcBef>
                <a:spcPct val="50000"/>
              </a:spcBef>
              <a:defRPr/>
            </a:pPr>
            <a:r>
              <a:rPr lang="en-US" sz="700" kern="1200" dirty="0" smtClean="0">
                <a:solidFill>
                  <a:srgbClr val="565656"/>
                </a:solidFill>
                <a:latin typeface="Arial" charset="0"/>
                <a:ea typeface="MS PGothic" pitchFamily="34" charset="-128"/>
                <a:cs typeface="Arial" charset="0"/>
              </a:rPr>
              <a:t>Marsh &amp; McLennan Agency</a:t>
            </a:r>
            <a:r>
              <a:rPr lang="en-US" sz="700" kern="1200" baseline="0" dirty="0" smtClean="0">
                <a:solidFill>
                  <a:srgbClr val="565656"/>
                </a:solidFill>
                <a:latin typeface="Arial" charset="0"/>
                <a:ea typeface="MS PGothic" pitchFamily="34" charset="-128"/>
                <a:cs typeface="Arial" charset="0"/>
              </a:rPr>
              <a:t> </a:t>
            </a:r>
            <a:r>
              <a:rPr lang="en-US" sz="700" kern="1200" dirty="0" smtClean="0">
                <a:solidFill>
                  <a:srgbClr val="565656"/>
                </a:solidFill>
                <a:latin typeface="Arial" charset="0"/>
                <a:ea typeface="MS PGothic" pitchFamily="34" charset="-128"/>
                <a:cs typeface="Arial" charset="0"/>
              </a:rPr>
              <a:t> </a:t>
            </a:r>
            <a:r>
              <a:rPr lang="en-US" sz="700" dirty="0" smtClean="0">
                <a:solidFill>
                  <a:srgbClr val="565656"/>
                </a:solidFill>
                <a:cs typeface="Arial" charset="0"/>
              </a:rPr>
              <a:t>LLC</a:t>
            </a:r>
            <a:endParaRPr lang="en-US" sz="700" kern="1200" dirty="0">
              <a:solidFill>
                <a:srgbClr val="565656"/>
              </a:solidFill>
              <a:latin typeface="Arial" charset="0"/>
              <a:ea typeface="MS PGothic" pitchFamily="34" charset="-128"/>
              <a:cs typeface="Arial" charset="0"/>
            </a:endParaRPr>
          </a:p>
        </p:txBody>
      </p:sp>
      <p:sp>
        <p:nvSpPr>
          <p:cNvPr id="1032" name="content"/>
          <p:cNvSpPr>
            <a:spLocks noGrp="1" noChangeArrowheads="1"/>
          </p:cNvSpPr>
          <p:nvPr>
            <p:ph type="body" idx="1"/>
            <p:custDataLst>
              <p:tags r:id="rId31"/>
            </p:custDataLst>
          </p:nvPr>
        </p:nvSpPr>
        <p:spPr bwMode="gray">
          <a:xfrm>
            <a:off x="457200" y="1600198"/>
            <a:ext cx="11294486" cy="461010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First level bullet 18</a:t>
            </a:r>
          </a:p>
          <a:p>
            <a:pPr lvl="1"/>
            <a:r>
              <a:rPr lang="en-US" dirty="0" smtClean="0"/>
              <a:t>Second level 16</a:t>
            </a:r>
          </a:p>
          <a:p>
            <a:pPr lvl="2"/>
            <a:r>
              <a:rPr lang="en-US" dirty="0" smtClean="0"/>
              <a:t>Third level 14</a:t>
            </a:r>
          </a:p>
          <a:p>
            <a:pPr lvl="3"/>
            <a:r>
              <a:rPr lang="en-US" dirty="0" smtClean="0"/>
              <a:t>Fourth level 12</a:t>
            </a:r>
          </a:p>
        </p:txBody>
      </p:sp>
      <p:sp>
        <p:nvSpPr>
          <p:cNvPr id="1033" name="Title"/>
          <p:cNvSpPr>
            <a:spLocks noGrp="1" noChangeArrowheads="1"/>
          </p:cNvSpPr>
          <p:nvPr>
            <p:ph type="title"/>
            <p:custDataLst>
              <p:tags r:id="rId32"/>
            </p:custDataLst>
          </p:nvPr>
        </p:nvSpPr>
        <p:spPr bwMode="gray">
          <a:xfrm>
            <a:off x="457200" y="548640"/>
            <a:ext cx="11282361" cy="4541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add title</a:t>
            </a:r>
          </a:p>
        </p:txBody>
      </p:sp>
    </p:spTree>
  </p:cSld>
  <p:clrMap bg1="lt1" tx1="dk1" bg2="lt2" tx2="dk2" accent1="accent1" accent2="accent2" accent3="accent3" accent4="accent4" accent5="accent5" accent6="accent6" hlink="hlink" folHlink="folHlink"/>
  <p:sldLayoutIdLst>
    <p:sldLayoutId id="2147483810" r:id="rId1"/>
    <p:sldLayoutId id="2147483711" r:id="rId2"/>
    <p:sldLayoutId id="2147483820" r:id="rId3"/>
    <p:sldLayoutId id="2147483821" r:id="rId4"/>
    <p:sldLayoutId id="2147483823" r:id="rId5"/>
    <p:sldLayoutId id="2147483824" r:id="rId6"/>
    <p:sldLayoutId id="2147483825" r:id="rId7"/>
    <p:sldLayoutId id="2147483822" r:id="rId8"/>
    <p:sldLayoutId id="2147483818" r:id="rId9"/>
    <p:sldLayoutId id="2147483857" r:id="rId10"/>
    <p:sldLayoutId id="2147483826" r:id="rId11"/>
    <p:sldLayoutId id="2147483827" r:id="rId12"/>
    <p:sldLayoutId id="2147483828" r:id="rId13"/>
    <p:sldLayoutId id="2147483829" r:id="rId14"/>
    <p:sldLayoutId id="2147483853" r:id="rId15"/>
    <p:sldLayoutId id="2147483835" r:id="rId16"/>
    <p:sldLayoutId id="2147483837" r:id="rId17"/>
    <p:sldLayoutId id="2147483836" r:id="rId18"/>
    <p:sldLayoutId id="2147483838" r:id="rId19"/>
    <p:sldLayoutId id="2147483830" r:id="rId20"/>
    <p:sldLayoutId id="2147483831" r:id="rId21"/>
    <p:sldLayoutId id="2147483839" r:id="rId22"/>
    <p:sldLayoutId id="2147483842" r:id="rId23"/>
    <p:sldLayoutId id="2147483844" r:id="rId24"/>
    <p:sldLayoutId id="2147483849" r:id="rId25"/>
    <p:sldLayoutId id="2147483850" r:id="rId26"/>
    <p:sldLayoutId id="2147483856" r:id="rId27"/>
    <p:sldLayoutId id="2147483855" r:id="rId28"/>
  </p:sldLayoutIdLst>
  <p:timing>
    <p:tnLst>
      <p:par>
        <p:cTn id="1" dur="indefinite" restart="never" nodeType="tmRoot"/>
      </p:par>
    </p:tnLst>
  </p:timing>
  <p:hf hdr="0" ftr="0"/>
  <p:txStyles>
    <p:titleStyle>
      <a:lvl1pPr algn="l" rtl="0" eaLnBrk="1" fontAlgn="base" hangingPunct="1">
        <a:lnSpc>
          <a:spcPct val="100000"/>
        </a:lnSpc>
        <a:spcBef>
          <a:spcPct val="0"/>
        </a:spcBef>
        <a:spcAft>
          <a:spcPct val="0"/>
        </a:spcAft>
        <a:defRPr sz="3000" b="1">
          <a:solidFill>
            <a:srgbClr val="002C77"/>
          </a:solidFill>
          <a:latin typeface="+mj-lt"/>
          <a:ea typeface="+mj-ea"/>
          <a:cs typeface="+mj-cs"/>
        </a:defRPr>
      </a:lvl1pPr>
      <a:lvl2pPr algn="l" rtl="0" eaLnBrk="1" fontAlgn="base" hangingPunct="1">
        <a:lnSpc>
          <a:spcPct val="83000"/>
        </a:lnSpc>
        <a:spcBef>
          <a:spcPct val="0"/>
        </a:spcBef>
        <a:spcAft>
          <a:spcPct val="0"/>
        </a:spcAft>
        <a:defRPr sz="2100">
          <a:solidFill>
            <a:srgbClr val="002C77"/>
          </a:solidFill>
          <a:latin typeface="Arial" charset="0"/>
        </a:defRPr>
      </a:lvl2pPr>
      <a:lvl3pPr algn="l" rtl="0" eaLnBrk="1" fontAlgn="base" hangingPunct="1">
        <a:lnSpc>
          <a:spcPct val="83000"/>
        </a:lnSpc>
        <a:spcBef>
          <a:spcPct val="0"/>
        </a:spcBef>
        <a:spcAft>
          <a:spcPct val="0"/>
        </a:spcAft>
        <a:defRPr sz="2100">
          <a:solidFill>
            <a:srgbClr val="002C77"/>
          </a:solidFill>
          <a:latin typeface="Arial" charset="0"/>
        </a:defRPr>
      </a:lvl3pPr>
      <a:lvl4pPr algn="l" rtl="0" eaLnBrk="1" fontAlgn="base" hangingPunct="1">
        <a:lnSpc>
          <a:spcPct val="83000"/>
        </a:lnSpc>
        <a:spcBef>
          <a:spcPct val="0"/>
        </a:spcBef>
        <a:spcAft>
          <a:spcPct val="0"/>
        </a:spcAft>
        <a:defRPr sz="2100">
          <a:solidFill>
            <a:srgbClr val="002C77"/>
          </a:solidFill>
          <a:latin typeface="Arial" charset="0"/>
        </a:defRPr>
      </a:lvl4pPr>
      <a:lvl5pPr algn="l" rtl="0" eaLnBrk="1" fontAlgn="base" hangingPunct="1">
        <a:lnSpc>
          <a:spcPct val="83000"/>
        </a:lnSpc>
        <a:spcBef>
          <a:spcPct val="0"/>
        </a:spcBef>
        <a:spcAft>
          <a:spcPct val="0"/>
        </a:spcAft>
        <a:defRPr sz="2100">
          <a:solidFill>
            <a:srgbClr val="002C77"/>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lnSpc>
          <a:spcPct val="100000"/>
        </a:lnSpc>
        <a:spcBef>
          <a:spcPts val="1440"/>
        </a:spcBef>
        <a:spcAft>
          <a:spcPct val="0"/>
        </a:spcAft>
        <a:buChar char="•"/>
        <a:defRPr sz="1800" b="0">
          <a:solidFill>
            <a:schemeClr val="tx1"/>
          </a:solidFill>
          <a:latin typeface="+mn-lt"/>
          <a:ea typeface="+mn-ea"/>
          <a:cs typeface="+mn-cs"/>
        </a:defRPr>
      </a:lvl1pPr>
      <a:lvl2pPr marL="411480" indent="-200025" algn="l" rtl="0" eaLnBrk="1" fontAlgn="base" hangingPunct="1">
        <a:lnSpc>
          <a:spcPct val="100000"/>
        </a:lnSpc>
        <a:spcBef>
          <a:spcPts val="1200"/>
        </a:spcBef>
        <a:spcAft>
          <a:spcPct val="0"/>
        </a:spcAft>
        <a:buChar char="–"/>
        <a:defRPr sz="1600">
          <a:solidFill>
            <a:schemeClr val="tx1"/>
          </a:solidFill>
          <a:latin typeface="+mn-lt"/>
          <a:ea typeface="+mn-ea"/>
        </a:defRPr>
      </a:lvl2pPr>
      <a:lvl3pPr marL="594360" indent="-177800" algn="l" rtl="0" eaLnBrk="1" fontAlgn="base" hangingPunct="1">
        <a:lnSpc>
          <a:spcPct val="100000"/>
        </a:lnSpc>
        <a:spcBef>
          <a:spcPts val="1000"/>
        </a:spcBef>
        <a:spcAft>
          <a:spcPct val="0"/>
        </a:spcAft>
        <a:buFont typeface="Arial" panose="020B0604020202020204" pitchFamily="34" charset="0"/>
        <a:buChar char="•"/>
        <a:defRPr sz="1400">
          <a:solidFill>
            <a:schemeClr val="tx1"/>
          </a:solidFill>
          <a:latin typeface="+mn-lt"/>
          <a:ea typeface="+mn-ea"/>
        </a:defRPr>
      </a:lvl3pPr>
      <a:lvl4pPr marL="777240" indent="-177800" algn="l" rtl="0" eaLnBrk="1" fontAlgn="base" hangingPunct="1">
        <a:lnSpc>
          <a:spcPct val="100000"/>
        </a:lnSpc>
        <a:spcBef>
          <a:spcPts val="1000"/>
        </a:spcBef>
        <a:spcAft>
          <a:spcPct val="0"/>
        </a:spcAft>
        <a:buFont typeface="Franklin Gothic Medium" panose="020B0603020102020204" pitchFamily="34" charset="0"/>
        <a:buChar char="–"/>
        <a:defRPr sz="1200">
          <a:solidFill>
            <a:schemeClr val="tx1"/>
          </a:solidFill>
          <a:latin typeface="+mn-lt"/>
          <a:ea typeface="+mn-ea"/>
        </a:defRPr>
      </a:lvl4pPr>
      <a:lvl5pPr marL="960120" indent="-177800" algn="l" rtl="0" eaLnBrk="1" fontAlgn="base" hangingPunct="1">
        <a:lnSpc>
          <a:spcPct val="95000"/>
        </a:lnSpc>
        <a:spcBef>
          <a:spcPts val="475"/>
        </a:spcBef>
        <a:spcAft>
          <a:spcPct val="0"/>
        </a:spcAft>
        <a:buFont typeface="Arial" charset="0"/>
        <a:buChar char="-"/>
        <a:defRPr sz="14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24" userDrawn="1">
          <p15:clr>
            <a:srgbClr val="FDE53C"/>
          </p15:clr>
        </p15:guide>
        <p15:guide id="2" pos="288" userDrawn="1">
          <p15:clr>
            <a:srgbClr val="F26B43"/>
          </p15:clr>
        </p15:guide>
        <p15:guide id="3" pos="7392" userDrawn="1">
          <p15:clr>
            <a:srgbClr val="F26B43"/>
          </p15:clr>
        </p15:guide>
        <p15:guide id="4" orient="horz" pos="1008" userDrawn="1">
          <p15:clr>
            <a:srgbClr val="F26B43"/>
          </p15:clr>
        </p15:guide>
        <p15:guide id="5" orient="horz" pos="2448" userDrawn="1">
          <p15:clr>
            <a:srgbClr val="F26B43"/>
          </p15:clr>
        </p15:guide>
        <p15:guide id="6" orient="horz" pos="3912" userDrawn="1">
          <p15:clr>
            <a:srgbClr val="F26B43"/>
          </p15:clr>
        </p15:guide>
        <p15:guide id="7" pos="2104" userDrawn="1">
          <p15:clr>
            <a:srgbClr val="F26B43"/>
          </p15:clr>
        </p15:guide>
        <p15:guide id="8" orient="horz" pos="576" userDrawn="1">
          <p15:clr>
            <a:srgbClr val="F26B43"/>
          </p15:clr>
        </p15:guide>
        <p15:guide id="9" pos="5112" userDrawn="1">
          <p15:clr>
            <a:srgbClr val="C35EA4"/>
          </p15:clr>
        </p15:guide>
        <p15:guide id="10" orient="horz" pos="1344" userDrawn="1">
          <p15:clr>
            <a:srgbClr val="F26B43"/>
          </p15:clr>
        </p15:guide>
        <p15:guide id="11" orient="horz" pos="4176" userDrawn="1">
          <p15:clr>
            <a:srgbClr val="F26B43"/>
          </p15:clr>
        </p15:guide>
        <p15:guide id="12" pos="519" userDrawn="1">
          <p15:clr>
            <a:srgbClr val="F26B43"/>
          </p15:clr>
        </p15:guide>
        <p15:guide id="13" pos="702" userDrawn="1">
          <p15:clr>
            <a:srgbClr val="F26B43"/>
          </p15:clr>
        </p15:guide>
        <p15:guide id="14" orient="horz" pos="3240" userDrawn="1">
          <p15:clr>
            <a:srgbClr val="547EBF"/>
          </p15:clr>
        </p15:guide>
        <p15:guide id="15" orient="horz" pos="3768" userDrawn="1">
          <p15:clr>
            <a:srgbClr val="547EBF"/>
          </p15:clr>
        </p15:guide>
        <p15:guide id="16" orient="horz" pos="792" userDrawn="1">
          <p15:clr>
            <a:srgbClr val="F26B43"/>
          </p15:clr>
        </p15:guide>
        <p15:guide id="17" pos="3840" userDrawn="1">
          <p15:clr>
            <a:srgbClr val="F26B43"/>
          </p15:clr>
        </p15:guide>
        <p15:guide id="18" pos="6456" userDrawn="1">
          <p15:clr>
            <a:srgbClr val="FDE53C"/>
          </p15:clr>
        </p15:guide>
        <p15:guide id="19"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certificates@insuranceboard.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ortal.csr24.com/mvc/157354432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5000">
              <a:schemeClr val="bg1"/>
            </a:gs>
            <a:gs pos="100000">
              <a:srgbClr val="76D3FF"/>
            </a:gs>
          </a:gsLst>
          <a:lin ang="18900000" scaled="0"/>
        </a:grad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2818739"/>
            <a:ext cx="3644283" cy="417513"/>
          </a:xfrm>
        </p:spPr>
        <p:txBody>
          <a:bodyPr/>
          <a:lstStyle/>
          <a:p>
            <a:pPr lvl="0" fontAlgn="auto">
              <a:spcBef>
                <a:spcPct val="20000"/>
              </a:spcBef>
              <a:spcAft>
                <a:spcPts val="0"/>
              </a:spcAft>
            </a:pPr>
            <a:r>
              <a:rPr lang="en-US" sz="1800" kern="1200" dirty="0" smtClean="0">
                <a:solidFill>
                  <a:schemeClr val="accent1">
                    <a:lumMod val="50000"/>
                  </a:schemeClr>
                </a:solidFill>
                <a:latin typeface="Arial" panose="020B0604020202020204" pitchFamily="34" charset="0"/>
                <a:cs typeface="Arial" panose="020B0604020202020204" pitchFamily="34" charset="0"/>
              </a:rPr>
              <a:t>CSR-24 Client Portal Training</a:t>
            </a:r>
            <a:endParaRPr lang="en-US" dirty="0"/>
          </a:p>
        </p:txBody>
      </p:sp>
      <p:sp>
        <p:nvSpPr>
          <p:cNvPr id="2" name="Title 1"/>
          <p:cNvSpPr>
            <a:spLocks noGrp="1"/>
          </p:cNvSpPr>
          <p:nvPr>
            <p:ph type="ctrTitle"/>
          </p:nvPr>
        </p:nvSpPr>
        <p:spPr>
          <a:xfrm>
            <a:off x="457200" y="1929221"/>
            <a:ext cx="10096500" cy="540848"/>
          </a:xfrm>
        </p:spPr>
        <p:txBody>
          <a:bodyPr/>
          <a:lstStyle/>
          <a:p>
            <a:r>
              <a:rPr lang="en-US" sz="3600" b="0" kern="1200" dirty="0" smtClean="0">
                <a:solidFill>
                  <a:srgbClr val="002C77"/>
                </a:solidFill>
                <a:latin typeface="Arial" panose="020B0604020202020204" pitchFamily="34" charset="0"/>
                <a:cs typeface="Arial" panose="020B0604020202020204" pitchFamily="34" charset="0"/>
              </a:rPr>
              <a:t>Insurance Board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931887"/>
            <a:ext cx="2504427" cy="1431101"/>
          </a:xfrm>
          <a:prstGeom prst="rect">
            <a:avLst/>
          </a:prstGeom>
        </p:spPr>
      </p:pic>
    </p:spTree>
    <p:extLst>
      <p:ext uri="{BB962C8B-B14F-4D97-AF65-F5344CB8AC3E}">
        <p14:creationId xmlns:p14="http://schemas.microsoft.com/office/powerpoint/2010/main" val="1927646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Click on the template name. EX. 21/22 GL</a:t>
            </a:r>
          </a:p>
          <a:p>
            <a:r>
              <a:rPr lang="en-US" dirty="0" smtClean="0"/>
              <a:t>A list of holders will appear that are </a:t>
            </a:r>
            <a:r>
              <a:rPr lang="en-US" dirty="0" smtClean="0"/>
              <a:t>connected </a:t>
            </a:r>
            <a:r>
              <a:rPr lang="en-US" dirty="0" smtClean="0"/>
              <a:t>to </a:t>
            </a:r>
            <a:r>
              <a:rPr lang="en-US" dirty="0" smtClean="0"/>
              <a:t>that </a:t>
            </a:r>
            <a:r>
              <a:rPr lang="en-US" dirty="0" smtClean="0"/>
              <a:t>particular template.</a:t>
            </a:r>
          </a:p>
          <a:p>
            <a:r>
              <a:rPr lang="en-US" dirty="0" smtClean="0"/>
              <a:t>You may either search for an existing holder or click add holder to enter new holder information.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smtClean="0"/>
          </a:p>
        </p:txBody>
      </p:sp>
      <p:pic>
        <p:nvPicPr>
          <p:cNvPr id="5" name="Picture 4"/>
          <p:cNvPicPr>
            <a:picLocks noChangeAspect="1"/>
          </p:cNvPicPr>
          <p:nvPr/>
        </p:nvPicPr>
        <p:blipFill>
          <a:blip r:embed="rId2"/>
          <a:stretch>
            <a:fillRect/>
          </a:stretch>
        </p:blipFill>
        <p:spPr>
          <a:xfrm>
            <a:off x="457200" y="2472612"/>
            <a:ext cx="7086708" cy="3311783"/>
          </a:xfrm>
          <a:prstGeom prst="rect">
            <a:avLst/>
          </a:prstGeom>
        </p:spPr>
      </p:pic>
      <p:sp>
        <p:nvSpPr>
          <p:cNvPr id="2" name="Up Arrow 1"/>
          <p:cNvSpPr/>
          <p:nvPr/>
        </p:nvSpPr>
        <p:spPr>
          <a:xfrm rot="-3840000">
            <a:off x="1585799" y="2905165"/>
            <a:ext cx="484632" cy="978408"/>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sp>
        <p:nvSpPr>
          <p:cNvPr id="4" name="Left Arrow 3"/>
          <p:cNvSpPr/>
          <p:nvPr/>
        </p:nvSpPr>
        <p:spPr>
          <a:xfrm>
            <a:off x="7879701" y="2472612"/>
            <a:ext cx="978408" cy="484632"/>
          </a:xfrm>
          <a:prstGeom prst="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spTree>
    <p:extLst>
      <p:ext uri="{BB962C8B-B14F-4D97-AF65-F5344CB8AC3E}">
        <p14:creationId xmlns:p14="http://schemas.microsoft.com/office/powerpoint/2010/main" val="2713215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When you click on add holder you will be prompted to enter all necessary information. </a:t>
            </a:r>
          </a:p>
          <a:p>
            <a:r>
              <a:rPr lang="en-US" dirty="0" smtClean="0"/>
              <a:t>Holder information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smtClean="0"/>
          </a:p>
        </p:txBody>
      </p:sp>
      <p:pic>
        <p:nvPicPr>
          <p:cNvPr id="2" name="Picture 1"/>
          <p:cNvPicPr>
            <a:picLocks noChangeAspect="1"/>
          </p:cNvPicPr>
          <p:nvPr/>
        </p:nvPicPr>
        <p:blipFill>
          <a:blip r:embed="rId2"/>
          <a:stretch>
            <a:fillRect/>
          </a:stretch>
        </p:blipFill>
        <p:spPr>
          <a:xfrm>
            <a:off x="457200" y="1911998"/>
            <a:ext cx="6791325" cy="4545360"/>
          </a:xfrm>
          <a:prstGeom prst="rect">
            <a:avLst/>
          </a:prstGeom>
        </p:spPr>
      </p:pic>
      <p:sp>
        <p:nvSpPr>
          <p:cNvPr id="4" name="Rectangular Callout 3"/>
          <p:cNvSpPr/>
          <p:nvPr/>
        </p:nvSpPr>
        <p:spPr>
          <a:xfrm>
            <a:off x="3593803" y="4550735"/>
            <a:ext cx="2488019" cy="612648"/>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1400" dirty="0" smtClean="0">
                <a:solidFill>
                  <a:schemeClr val="bg1"/>
                </a:solidFill>
              </a:rPr>
              <a:t>If certificate holder should receive a renewal cert check box</a:t>
            </a:r>
          </a:p>
        </p:txBody>
      </p:sp>
    </p:spTree>
    <p:extLst>
      <p:ext uri="{BB962C8B-B14F-4D97-AF65-F5344CB8AC3E}">
        <p14:creationId xmlns:p14="http://schemas.microsoft.com/office/powerpoint/2010/main" val="825017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Select Named Insured from drop down box.  </a:t>
            </a:r>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smtClean="0"/>
          </a:p>
        </p:txBody>
      </p:sp>
      <p:pic>
        <p:nvPicPr>
          <p:cNvPr id="5" name="Picture 4"/>
          <p:cNvPicPr>
            <a:picLocks noChangeAspect="1"/>
          </p:cNvPicPr>
          <p:nvPr/>
        </p:nvPicPr>
        <p:blipFill>
          <a:blip r:embed="rId2"/>
          <a:stretch>
            <a:fillRect/>
          </a:stretch>
        </p:blipFill>
        <p:spPr>
          <a:xfrm>
            <a:off x="450847" y="1733550"/>
            <a:ext cx="2533650" cy="1104900"/>
          </a:xfrm>
          <a:prstGeom prst="rect">
            <a:avLst/>
          </a:prstGeom>
        </p:spPr>
      </p:pic>
      <p:pic>
        <p:nvPicPr>
          <p:cNvPr id="6" name="Picture 5"/>
          <p:cNvPicPr>
            <a:picLocks noChangeAspect="1"/>
          </p:cNvPicPr>
          <p:nvPr/>
        </p:nvPicPr>
        <p:blipFill>
          <a:blip r:embed="rId3"/>
          <a:stretch>
            <a:fillRect/>
          </a:stretch>
        </p:blipFill>
        <p:spPr>
          <a:xfrm>
            <a:off x="5303520" y="1425724"/>
            <a:ext cx="5235892" cy="4827418"/>
          </a:xfrm>
          <a:prstGeom prst="rect">
            <a:avLst/>
          </a:prstGeom>
        </p:spPr>
      </p:pic>
      <p:sp>
        <p:nvSpPr>
          <p:cNvPr id="8" name="Left Arrow 7"/>
          <p:cNvSpPr/>
          <p:nvPr/>
        </p:nvSpPr>
        <p:spPr>
          <a:xfrm>
            <a:off x="2281328" y="2353818"/>
            <a:ext cx="978408" cy="4846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spTree>
    <p:extLst>
      <p:ext uri="{BB962C8B-B14F-4D97-AF65-F5344CB8AC3E}">
        <p14:creationId xmlns:p14="http://schemas.microsoft.com/office/powerpoint/2010/main" val="367181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If Additional Insured or Waiver of Subrogation status is </a:t>
            </a:r>
            <a:r>
              <a:rPr lang="en-US" dirty="0" smtClean="0"/>
              <a:t>required, </a:t>
            </a:r>
            <a:r>
              <a:rPr lang="en-US" dirty="0" smtClean="0"/>
              <a:t>use the drop down box to indicate. </a:t>
            </a:r>
          </a:p>
          <a:p>
            <a:endParaRPr lang="en-US" dirty="0" smtClean="0"/>
          </a:p>
          <a:p>
            <a:endParaRPr lang="en-US" dirty="0" smtClean="0"/>
          </a:p>
          <a:p>
            <a:r>
              <a:rPr lang="en-US" dirty="0" smtClean="0"/>
              <a:t>If endorsements are needed to accompany the certificate click </a:t>
            </a:r>
            <a:r>
              <a:rPr lang="en-US" b="1" dirty="0" smtClean="0"/>
              <a:t>View/Edit</a:t>
            </a:r>
            <a:r>
              <a:rPr lang="en-US" dirty="0" smtClean="0"/>
              <a:t> and select those needed and click </a:t>
            </a:r>
            <a:r>
              <a:rPr lang="en-US" b="1" dirty="0"/>
              <a:t>S</a:t>
            </a:r>
            <a:r>
              <a:rPr lang="en-US" b="1" dirty="0" smtClean="0"/>
              <a:t>ave</a:t>
            </a:r>
            <a:r>
              <a:rPr lang="en-US" dirty="0" smtClean="0"/>
              <a:t> </a:t>
            </a:r>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smtClean="0"/>
          </a:p>
        </p:txBody>
      </p:sp>
      <p:pic>
        <p:nvPicPr>
          <p:cNvPr id="4" name="Picture 3"/>
          <p:cNvPicPr>
            <a:picLocks noChangeAspect="1"/>
          </p:cNvPicPr>
          <p:nvPr/>
        </p:nvPicPr>
        <p:blipFill>
          <a:blip r:embed="rId2"/>
          <a:stretch>
            <a:fillRect/>
          </a:stretch>
        </p:blipFill>
        <p:spPr>
          <a:xfrm>
            <a:off x="457200" y="1728787"/>
            <a:ext cx="4438650" cy="657225"/>
          </a:xfrm>
          <a:prstGeom prst="rect">
            <a:avLst/>
          </a:prstGeom>
        </p:spPr>
      </p:pic>
      <p:sp>
        <p:nvSpPr>
          <p:cNvPr id="5" name="Left Arrow 4"/>
          <p:cNvSpPr/>
          <p:nvPr/>
        </p:nvSpPr>
        <p:spPr>
          <a:xfrm>
            <a:off x="5249294" y="1901380"/>
            <a:ext cx="978408" cy="484632"/>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pic>
        <p:nvPicPr>
          <p:cNvPr id="6" name="Picture 5"/>
          <p:cNvPicPr>
            <a:picLocks noChangeAspect="1"/>
          </p:cNvPicPr>
          <p:nvPr/>
        </p:nvPicPr>
        <p:blipFill>
          <a:blip r:embed="rId3"/>
          <a:stretch>
            <a:fillRect/>
          </a:stretch>
        </p:blipFill>
        <p:spPr>
          <a:xfrm>
            <a:off x="450847" y="3206200"/>
            <a:ext cx="2343150" cy="1047750"/>
          </a:xfrm>
          <a:prstGeom prst="rect">
            <a:avLst/>
          </a:prstGeom>
        </p:spPr>
      </p:pic>
      <p:pic>
        <p:nvPicPr>
          <p:cNvPr id="9" name="Picture 8"/>
          <p:cNvPicPr>
            <a:picLocks noChangeAspect="1"/>
          </p:cNvPicPr>
          <p:nvPr/>
        </p:nvPicPr>
        <p:blipFill>
          <a:blip r:embed="rId4"/>
          <a:stretch>
            <a:fillRect/>
          </a:stretch>
        </p:blipFill>
        <p:spPr>
          <a:xfrm>
            <a:off x="5249294" y="3087959"/>
            <a:ext cx="5106263" cy="3453995"/>
          </a:xfrm>
          <a:prstGeom prst="rect">
            <a:avLst/>
          </a:prstGeom>
        </p:spPr>
      </p:pic>
    </p:spTree>
    <p:extLst>
      <p:ext uri="{BB962C8B-B14F-4D97-AF65-F5344CB8AC3E}">
        <p14:creationId xmlns:p14="http://schemas.microsoft.com/office/powerpoint/2010/main" val="1761050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Description of Operations provides a way to add additional language, if required, to the certificate by using the </a:t>
            </a:r>
            <a:r>
              <a:rPr lang="en-US" b="1" dirty="0" smtClean="0"/>
              <a:t>Lookup</a:t>
            </a:r>
            <a:r>
              <a:rPr lang="en-US" dirty="0" smtClean="0"/>
              <a:t> feature. </a:t>
            </a:r>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smtClean="0"/>
          </a:p>
        </p:txBody>
      </p:sp>
      <p:pic>
        <p:nvPicPr>
          <p:cNvPr id="9" name="Picture 8"/>
          <p:cNvPicPr>
            <a:picLocks noChangeAspect="1"/>
          </p:cNvPicPr>
          <p:nvPr/>
        </p:nvPicPr>
        <p:blipFill>
          <a:blip r:embed="rId2"/>
          <a:stretch>
            <a:fillRect/>
          </a:stretch>
        </p:blipFill>
        <p:spPr>
          <a:xfrm>
            <a:off x="457200" y="1971383"/>
            <a:ext cx="7086600" cy="2486025"/>
          </a:xfrm>
          <a:prstGeom prst="rect">
            <a:avLst/>
          </a:prstGeom>
        </p:spPr>
      </p:pic>
    </p:spTree>
    <p:extLst>
      <p:ext uri="{BB962C8B-B14F-4D97-AF65-F5344CB8AC3E}">
        <p14:creationId xmlns:p14="http://schemas.microsoft.com/office/powerpoint/2010/main" val="3757793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All wording is assigned by the Account Manager to the system based on the insurance policies. If you are required to add language and you do not see it on the list, please contact </a:t>
            </a:r>
            <a:r>
              <a:rPr lang="en-US" dirty="0" smtClean="0">
                <a:hlinkClick r:id="rId2"/>
              </a:rPr>
              <a:t>certificates@insuranceboard.org</a:t>
            </a:r>
            <a:r>
              <a:rPr lang="en-US" dirty="0" smtClean="0"/>
              <a:t>. </a:t>
            </a:r>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smtClean="0"/>
          </a:p>
        </p:txBody>
      </p:sp>
      <p:pic>
        <p:nvPicPr>
          <p:cNvPr id="2" name="Picture 1"/>
          <p:cNvPicPr>
            <a:picLocks noChangeAspect="1"/>
          </p:cNvPicPr>
          <p:nvPr/>
        </p:nvPicPr>
        <p:blipFill>
          <a:blip r:embed="rId3"/>
          <a:stretch>
            <a:fillRect/>
          </a:stretch>
        </p:blipFill>
        <p:spPr>
          <a:xfrm>
            <a:off x="457200" y="1885424"/>
            <a:ext cx="6736664" cy="3889585"/>
          </a:xfrm>
          <a:prstGeom prst="rect">
            <a:avLst/>
          </a:prstGeom>
        </p:spPr>
      </p:pic>
    </p:spTree>
    <p:extLst>
      <p:ext uri="{BB962C8B-B14F-4D97-AF65-F5344CB8AC3E}">
        <p14:creationId xmlns:p14="http://schemas.microsoft.com/office/powerpoint/2010/main" val="3984358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Enter delivery information, fax or email, up to three recipients. </a:t>
            </a:r>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r>
              <a:rPr lang="en-US" dirty="0" smtClean="0"/>
              <a:t>Be sure to check both email </a:t>
            </a:r>
            <a:r>
              <a:rPr lang="en-US" b="1" dirty="0" smtClean="0"/>
              <a:t>current</a:t>
            </a:r>
            <a:r>
              <a:rPr lang="en-US" dirty="0" smtClean="0"/>
              <a:t> and </a:t>
            </a:r>
            <a:r>
              <a:rPr lang="en-US" b="1" dirty="0" smtClean="0"/>
              <a:t>renewal</a:t>
            </a:r>
            <a:r>
              <a:rPr lang="en-US" dirty="0" smtClean="0"/>
              <a:t> certificate. </a:t>
            </a:r>
          </a:p>
        </p:txBody>
      </p:sp>
      <p:pic>
        <p:nvPicPr>
          <p:cNvPr id="4" name="Picture 3"/>
          <p:cNvPicPr>
            <a:picLocks noChangeAspect="1"/>
          </p:cNvPicPr>
          <p:nvPr/>
        </p:nvPicPr>
        <p:blipFill>
          <a:blip r:embed="rId2"/>
          <a:stretch>
            <a:fillRect/>
          </a:stretch>
        </p:blipFill>
        <p:spPr>
          <a:xfrm>
            <a:off x="450847" y="1615751"/>
            <a:ext cx="6867525" cy="3962400"/>
          </a:xfrm>
          <a:prstGeom prst="rect">
            <a:avLst/>
          </a:prstGeom>
        </p:spPr>
      </p:pic>
      <p:sp>
        <p:nvSpPr>
          <p:cNvPr id="5" name="Left Arrow 4"/>
          <p:cNvSpPr/>
          <p:nvPr/>
        </p:nvSpPr>
        <p:spPr>
          <a:xfrm>
            <a:off x="3395405" y="4132528"/>
            <a:ext cx="978408" cy="484632"/>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spTree>
    <p:extLst>
      <p:ext uri="{BB962C8B-B14F-4D97-AF65-F5344CB8AC3E}">
        <p14:creationId xmlns:p14="http://schemas.microsoft.com/office/powerpoint/2010/main" val="4183174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If you would like confirmation the certificate has been issued enter your email address and check button. </a:t>
            </a:r>
          </a:p>
          <a:p>
            <a:endParaRPr lang="en-US" dirty="0" smtClean="0"/>
          </a:p>
          <a:p>
            <a:endParaRPr lang="en-US" dirty="0" smtClean="0"/>
          </a:p>
          <a:p>
            <a:endParaRPr lang="en-US" dirty="0" smtClean="0"/>
          </a:p>
          <a:p>
            <a:r>
              <a:rPr lang="en-US" dirty="0" smtClean="0"/>
              <a:t>Click Submit</a:t>
            </a:r>
            <a:endParaRPr lang="en-US" dirty="0"/>
          </a:p>
          <a:p>
            <a:r>
              <a:rPr lang="en-US" dirty="0" smtClean="0"/>
              <a:t>The same steps apply for Evidence of Property with two exceptions. First, you will need to select the Named Insured from </a:t>
            </a:r>
            <a:r>
              <a:rPr lang="en-US" b="1" dirty="0" smtClean="0"/>
              <a:t>View/Edit</a:t>
            </a:r>
            <a:r>
              <a:rPr lang="en-US" dirty="0" smtClean="0"/>
              <a:t> </a:t>
            </a:r>
          </a:p>
          <a:p>
            <a:pPr marL="0" indent="0">
              <a:buNone/>
            </a:pPr>
            <a:endParaRPr lang="en-US" dirty="0"/>
          </a:p>
        </p:txBody>
      </p:sp>
      <p:sp>
        <p:nvSpPr>
          <p:cNvPr id="5" name="Left Arrow 4"/>
          <p:cNvSpPr/>
          <p:nvPr/>
        </p:nvSpPr>
        <p:spPr>
          <a:xfrm>
            <a:off x="5853654" y="2014672"/>
            <a:ext cx="978408" cy="484632"/>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pic>
        <p:nvPicPr>
          <p:cNvPr id="2" name="Picture 1"/>
          <p:cNvPicPr>
            <a:picLocks noChangeAspect="1"/>
          </p:cNvPicPr>
          <p:nvPr/>
        </p:nvPicPr>
        <p:blipFill>
          <a:blip r:embed="rId2"/>
          <a:stretch>
            <a:fillRect/>
          </a:stretch>
        </p:blipFill>
        <p:spPr>
          <a:xfrm>
            <a:off x="450847" y="1677275"/>
            <a:ext cx="5238750" cy="1103248"/>
          </a:xfrm>
          <a:prstGeom prst="rect">
            <a:avLst/>
          </a:prstGeom>
        </p:spPr>
      </p:pic>
      <p:pic>
        <p:nvPicPr>
          <p:cNvPr id="19" name="Picture 18"/>
          <p:cNvPicPr>
            <a:picLocks noChangeAspect="1"/>
          </p:cNvPicPr>
          <p:nvPr/>
        </p:nvPicPr>
        <p:blipFill>
          <a:blip r:embed="rId3"/>
          <a:stretch>
            <a:fillRect/>
          </a:stretch>
        </p:blipFill>
        <p:spPr>
          <a:xfrm>
            <a:off x="546097" y="4258382"/>
            <a:ext cx="2524125" cy="1076325"/>
          </a:xfrm>
          <a:prstGeom prst="rect">
            <a:avLst/>
          </a:prstGeom>
        </p:spPr>
      </p:pic>
      <p:pic>
        <p:nvPicPr>
          <p:cNvPr id="20" name="Picture 19"/>
          <p:cNvPicPr>
            <a:picLocks noChangeAspect="1"/>
          </p:cNvPicPr>
          <p:nvPr/>
        </p:nvPicPr>
        <p:blipFill>
          <a:blip r:embed="rId4"/>
          <a:stretch>
            <a:fillRect/>
          </a:stretch>
        </p:blipFill>
        <p:spPr>
          <a:xfrm>
            <a:off x="5228948" y="3791599"/>
            <a:ext cx="4632586" cy="2931810"/>
          </a:xfrm>
          <a:prstGeom prst="rect">
            <a:avLst/>
          </a:prstGeom>
        </p:spPr>
      </p:pic>
    </p:spTree>
    <p:extLst>
      <p:ext uri="{BB962C8B-B14F-4D97-AF65-F5344CB8AC3E}">
        <p14:creationId xmlns:p14="http://schemas.microsoft.com/office/powerpoint/2010/main" val="3489001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Second, add the following in the Property/Nature of Interest section. </a:t>
            </a:r>
          </a:p>
          <a:p>
            <a:r>
              <a:rPr lang="en-US" dirty="0" smtClean="0"/>
              <a:t>Property blanket limit, deductible, and Special causes of loss includes theft. </a:t>
            </a:r>
            <a:r>
              <a:rPr lang="en-US" dirty="0" smtClean="0"/>
              <a:t>This information will be provided to you by your organization. </a:t>
            </a:r>
            <a:endParaRPr lang="en-US" dirty="0" smtClean="0"/>
          </a:p>
          <a:p>
            <a:pPr marL="0" indent="0">
              <a:buNone/>
            </a:pPr>
            <a:endParaRPr lang="en-US" dirty="0"/>
          </a:p>
        </p:txBody>
      </p:sp>
      <p:pic>
        <p:nvPicPr>
          <p:cNvPr id="8" name="Picture 7"/>
          <p:cNvPicPr>
            <a:picLocks noChangeAspect="1"/>
          </p:cNvPicPr>
          <p:nvPr/>
        </p:nvPicPr>
        <p:blipFill>
          <a:blip r:embed="rId2"/>
          <a:stretch>
            <a:fillRect/>
          </a:stretch>
        </p:blipFill>
        <p:spPr>
          <a:xfrm>
            <a:off x="344609" y="2522133"/>
            <a:ext cx="5940781" cy="2588307"/>
          </a:xfrm>
          <a:prstGeom prst="rect">
            <a:avLst/>
          </a:prstGeom>
        </p:spPr>
      </p:pic>
      <p:cxnSp>
        <p:nvCxnSpPr>
          <p:cNvPr id="10" name="Straight Connector 9"/>
          <p:cNvCxnSpPr/>
          <p:nvPr/>
        </p:nvCxnSpPr>
        <p:spPr>
          <a:xfrm>
            <a:off x="6107837" y="3364637"/>
            <a:ext cx="2317743" cy="11529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ular Callout 11"/>
          <p:cNvSpPr/>
          <p:nvPr/>
        </p:nvSpPr>
        <p:spPr>
          <a:xfrm>
            <a:off x="7662839" y="3095322"/>
            <a:ext cx="2534457" cy="1269506"/>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1400" dirty="0" smtClean="0">
                <a:solidFill>
                  <a:schemeClr val="bg1"/>
                </a:solidFill>
              </a:rPr>
              <a:t>Here you will enter: </a:t>
            </a:r>
          </a:p>
          <a:p>
            <a:pPr algn="ctr"/>
            <a:r>
              <a:rPr lang="en-US" sz="1400" dirty="0" smtClean="0">
                <a:solidFill>
                  <a:schemeClr val="bg1"/>
                </a:solidFill>
              </a:rPr>
              <a:t>Blanket Limit: XXXX</a:t>
            </a:r>
          </a:p>
          <a:p>
            <a:pPr algn="ctr"/>
            <a:r>
              <a:rPr lang="en-US" sz="1400" dirty="0" smtClean="0">
                <a:solidFill>
                  <a:schemeClr val="bg1"/>
                </a:solidFill>
              </a:rPr>
              <a:t>Deductible: XXXX</a:t>
            </a:r>
          </a:p>
          <a:p>
            <a:pPr algn="ctr"/>
            <a:r>
              <a:rPr lang="en-US" sz="1400" dirty="0" smtClean="0">
                <a:solidFill>
                  <a:schemeClr val="bg1"/>
                </a:solidFill>
              </a:rPr>
              <a:t>Special Causes of Loss includes theft</a:t>
            </a:r>
          </a:p>
          <a:p>
            <a:pPr algn="ctr"/>
            <a:r>
              <a:rPr lang="en-US" sz="1400" dirty="0" smtClean="0">
                <a:solidFill>
                  <a:schemeClr val="bg1"/>
                </a:solidFill>
              </a:rPr>
              <a:t> </a:t>
            </a:r>
          </a:p>
        </p:txBody>
      </p:sp>
    </p:spTree>
    <p:extLst>
      <p:ext uri="{BB962C8B-B14F-4D97-AF65-F5344CB8AC3E}">
        <p14:creationId xmlns:p14="http://schemas.microsoft.com/office/powerpoint/2010/main" val="910912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DF0E-6D74-1742-92DD-6A84982A9623}"/>
              </a:ext>
            </a:extLst>
          </p:cNvPr>
          <p:cNvSpPr>
            <a:spLocks noGrp="1"/>
          </p:cNvSpPr>
          <p:nvPr>
            <p:ph type="title"/>
          </p:nvPr>
        </p:nvSpPr>
        <p:spPr/>
        <p:txBody>
          <a:bodyPr/>
          <a:lstStyle/>
          <a:p>
            <a:r>
              <a:rPr lang="en-US" sz="3600" dirty="0" smtClean="0"/>
              <a:t>Resources </a:t>
            </a:r>
            <a:br>
              <a:rPr lang="en-US" sz="3600" dirty="0" smtClean="0"/>
            </a:br>
            <a:r>
              <a:rPr lang="en-US" sz="3600" dirty="0"/>
              <a:t/>
            </a:r>
            <a:br>
              <a:rPr lang="en-US" sz="3600" dirty="0"/>
            </a:br>
            <a:r>
              <a:rPr lang="en-US" sz="2000" dirty="0" smtClean="0"/>
              <a:t>Email Certifcates@Insuranceboard.org</a:t>
            </a:r>
            <a:br>
              <a:rPr lang="en-US" sz="2000" dirty="0" smtClean="0"/>
            </a:br>
            <a:r>
              <a:rPr lang="en-US" sz="2000" dirty="0" smtClean="0"/>
              <a:t>CSR-24 Client Portal </a:t>
            </a:r>
            <a:r>
              <a:rPr lang="en-US" sz="2000" dirty="0" smtClean="0"/>
              <a:t>usage document </a:t>
            </a:r>
            <a:r>
              <a:rPr lang="en-US" sz="2000" dirty="0" smtClean="0"/>
              <a:t>in welcome email from Paula Hutchison </a:t>
            </a:r>
            <a:endParaRPr lang="en-US" sz="2000" dirty="0"/>
          </a:p>
        </p:txBody>
      </p:sp>
    </p:spTree>
    <p:extLst>
      <p:ext uri="{BB962C8B-B14F-4D97-AF65-F5344CB8AC3E}">
        <p14:creationId xmlns:p14="http://schemas.microsoft.com/office/powerpoint/2010/main" val="2345160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Arial" panose="020B0604020202020204" pitchFamily="34" charset="0"/>
                <a:cs typeface="Arial" panose="020B0604020202020204" pitchFamily="34" charset="0"/>
              </a:rPr>
              <a:t>Overview </a:t>
            </a:r>
            <a:endParaRPr lang="en-US" dirty="0"/>
          </a:p>
        </p:txBody>
      </p:sp>
      <p:sp>
        <p:nvSpPr>
          <p:cNvPr id="6" name="Content Placeholder 5"/>
          <p:cNvSpPr>
            <a:spLocks noGrp="1"/>
          </p:cNvSpPr>
          <p:nvPr>
            <p:ph sz="quarter" idx="10"/>
          </p:nvPr>
        </p:nvSpPr>
        <p:spPr>
          <a:xfrm>
            <a:off x="450847" y="1600199"/>
            <a:ext cx="11283696" cy="3102429"/>
          </a:xfrm>
          <a:ln>
            <a:noFill/>
          </a:ln>
        </p:spPr>
        <p:txBody>
          <a:bodyPr/>
          <a:lstStyle/>
          <a:p>
            <a:pPr marL="0" lvl="0" indent="0" fontAlgn="auto">
              <a:spcBef>
                <a:spcPct val="20000"/>
              </a:spcBef>
              <a:spcAft>
                <a:spcPts val="0"/>
              </a:spcAft>
              <a:buClr>
                <a:srgbClr val="00A8C8"/>
              </a:buClr>
              <a:buNone/>
            </a:pPr>
            <a:r>
              <a:rPr lang="en-US" sz="2400" kern="1200" dirty="0" smtClean="0">
                <a:solidFill>
                  <a:schemeClr val="accent1"/>
                </a:solidFill>
                <a:latin typeface="Arial" panose="020B0604020202020204" pitchFamily="34" charset="0"/>
                <a:cs typeface="Arial" panose="020B0604020202020204" pitchFamily="34" charset="0"/>
              </a:rPr>
              <a:t>− Introduction to CSR-24 Client </a:t>
            </a:r>
            <a:r>
              <a:rPr lang="en-US" sz="2400" kern="1200" dirty="0" smtClean="0">
                <a:solidFill>
                  <a:schemeClr val="accent1"/>
                </a:solidFill>
                <a:latin typeface="Arial" panose="020B0604020202020204" pitchFamily="34" charset="0"/>
                <a:cs typeface="Arial" panose="020B0604020202020204" pitchFamily="34" charset="0"/>
              </a:rPr>
              <a:t>portal</a:t>
            </a:r>
            <a:endParaRPr lang="en-US" sz="2400" kern="1200" dirty="0" smtClean="0">
              <a:solidFill>
                <a:schemeClr val="accent1"/>
              </a:solidFill>
              <a:latin typeface="Arial" panose="020B0604020202020204" pitchFamily="34" charset="0"/>
              <a:cs typeface="Arial" panose="020B0604020202020204" pitchFamily="34" charset="0"/>
            </a:endParaRPr>
          </a:p>
          <a:p>
            <a:pPr marL="0" lvl="0" indent="0" fontAlgn="auto">
              <a:spcBef>
                <a:spcPct val="20000"/>
              </a:spcBef>
              <a:spcAft>
                <a:spcPts val="0"/>
              </a:spcAft>
              <a:buClr>
                <a:srgbClr val="00A8C8"/>
              </a:buClr>
              <a:buNone/>
            </a:pPr>
            <a:r>
              <a:rPr lang="en-US" sz="2400" kern="1200" dirty="0">
                <a:solidFill>
                  <a:schemeClr val="accent1"/>
                </a:solidFill>
                <a:latin typeface="Arial" panose="020B0604020202020204" pitchFamily="34" charset="0"/>
                <a:cs typeface="Arial" panose="020B0604020202020204" pitchFamily="34" charset="0"/>
              </a:rPr>
              <a:t>−</a:t>
            </a:r>
            <a:r>
              <a:rPr lang="en-US" sz="2400" kern="1200" dirty="0" smtClean="0">
                <a:solidFill>
                  <a:schemeClr val="accent1"/>
                </a:solidFill>
                <a:latin typeface="Arial" panose="020B0604020202020204" pitchFamily="34" charset="0"/>
                <a:cs typeface="Arial" panose="020B0604020202020204" pitchFamily="34" charset="0"/>
              </a:rPr>
              <a:t> Options for obtaining a Certificate of Insurance or Evidence of </a:t>
            </a:r>
            <a:r>
              <a:rPr lang="en-US" sz="2400" kern="1200" dirty="0" smtClean="0">
                <a:solidFill>
                  <a:schemeClr val="accent1"/>
                </a:solidFill>
                <a:latin typeface="Arial" panose="020B0604020202020204" pitchFamily="34" charset="0"/>
                <a:cs typeface="Arial" panose="020B0604020202020204" pitchFamily="34" charset="0"/>
              </a:rPr>
              <a:t>Property</a:t>
            </a:r>
            <a:endParaRPr lang="en-US" sz="2400" kern="1200" dirty="0" smtClean="0">
              <a:solidFill>
                <a:schemeClr val="accent1"/>
              </a:solidFill>
              <a:latin typeface="Arial" panose="020B0604020202020204" pitchFamily="34" charset="0"/>
              <a:cs typeface="Arial" panose="020B0604020202020204" pitchFamily="34" charset="0"/>
            </a:endParaRPr>
          </a:p>
          <a:p>
            <a:pPr marL="0" lvl="0" indent="0" fontAlgn="auto">
              <a:spcBef>
                <a:spcPct val="20000"/>
              </a:spcBef>
              <a:spcAft>
                <a:spcPts val="0"/>
              </a:spcAft>
              <a:buClr>
                <a:srgbClr val="00A8C8"/>
              </a:buClr>
              <a:buNone/>
            </a:pPr>
            <a:r>
              <a:rPr lang="en-US" sz="2400" kern="1200" dirty="0">
                <a:solidFill>
                  <a:schemeClr val="accent1"/>
                </a:solidFill>
                <a:latin typeface="Arial" panose="020B0604020202020204" pitchFamily="34" charset="0"/>
                <a:cs typeface="Arial" panose="020B0604020202020204" pitchFamily="34" charset="0"/>
              </a:rPr>
              <a:t>− Using </a:t>
            </a:r>
            <a:r>
              <a:rPr lang="en-US" sz="2400" kern="1200" dirty="0" smtClean="0">
                <a:solidFill>
                  <a:schemeClr val="accent1"/>
                </a:solidFill>
                <a:latin typeface="Arial" panose="020B0604020202020204" pitchFamily="34" charset="0"/>
                <a:cs typeface="Arial" panose="020B0604020202020204" pitchFamily="34" charset="0"/>
              </a:rPr>
              <a:t>the CSR-24 Client </a:t>
            </a:r>
            <a:r>
              <a:rPr lang="en-US" sz="2400" kern="1200" dirty="0" smtClean="0">
                <a:solidFill>
                  <a:schemeClr val="accent1"/>
                </a:solidFill>
                <a:latin typeface="Arial" panose="020B0604020202020204" pitchFamily="34" charset="0"/>
                <a:cs typeface="Arial" panose="020B0604020202020204" pitchFamily="34" charset="0"/>
              </a:rPr>
              <a:t>Portal</a:t>
            </a:r>
          </a:p>
          <a:p>
            <a:pPr marL="0" lvl="0" indent="0" fontAlgn="auto">
              <a:spcBef>
                <a:spcPct val="20000"/>
              </a:spcBef>
              <a:spcAft>
                <a:spcPts val="0"/>
              </a:spcAft>
              <a:buClr>
                <a:srgbClr val="00A8C8"/>
              </a:buClr>
              <a:buNone/>
            </a:pPr>
            <a:r>
              <a:rPr lang="en-US" sz="2400" kern="1200" dirty="0" smtClean="0">
                <a:solidFill>
                  <a:schemeClr val="accent1"/>
                </a:solidFill>
                <a:latin typeface="Arial" panose="020B0604020202020204" pitchFamily="34" charset="0"/>
                <a:cs typeface="Arial" panose="020B0604020202020204" pitchFamily="34" charset="0"/>
              </a:rPr>
              <a:t>− Resources</a:t>
            </a:r>
            <a:endParaRPr lang="en-US" sz="2400" kern="1200" dirty="0">
              <a:solidFill>
                <a:schemeClr val="accent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8452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667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latin typeface="+mn-lt"/>
              </a:rPr>
              <a:t>Options on how to obtain Certificate/EOP</a:t>
            </a:r>
            <a:endParaRPr lang="en-US" sz="3600" dirty="0">
              <a:latin typeface="+mn-lt"/>
            </a:endParaRP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741682862"/>
              </p:ext>
            </p:extLst>
          </p:nvPr>
        </p:nvGraphicFramePr>
        <p:xfrm>
          <a:off x="450850" y="1600200"/>
          <a:ext cx="11283950"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00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smtClean="0">
                <a:latin typeface="+mn-lt"/>
                <a:cs typeface="Arial" panose="020B0604020202020204" pitchFamily="34" charset="0"/>
              </a:rPr>
              <a:t>CSR-24 Client Portal</a:t>
            </a:r>
            <a:endParaRPr lang="en-US" sz="3600" dirty="0">
              <a:latin typeface="+mn-lt"/>
            </a:endParaRPr>
          </a:p>
        </p:txBody>
      </p:sp>
      <p:sp>
        <p:nvSpPr>
          <p:cNvPr id="3" name="Content Placeholder 2"/>
          <p:cNvSpPr>
            <a:spLocks noGrp="1"/>
          </p:cNvSpPr>
          <p:nvPr>
            <p:ph sz="quarter" idx="10"/>
          </p:nvPr>
        </p:nvSpPr>
        <p:spPr/>
        <p:txBody>
          <a:bodyPr/>
          <a:lstStyle/>
          <a:p>
            <a:r>
              <a:rPr lang="en-US" dirty="0" smtClean="0"/>
              <a:t>Web address - </a:t>
            </a:r>
            <a:r>
              <a:rPr lang="en-US" dirty="0" smtClean="0">
                <a:hlinkClick r:id="rId2"/>
              </a:rPr>
              <a:t>https://portal.csr24.com/mvc/1573544320</a:t>
            </a:r>
            <a:endParaRPr lang="en-US" dirty="0" smtClean="0"/>
          </a:p>
          <a:p>
            <a:r>
              <a:rPr lang="en-US" dirty="0" smtClean="0"/>
              <a:t>Log in and you will be brought to your home </a:t>
            </a:r>
            <a:r>
              <a:rPr lang="en-US" dirty="0" smtClean="0"/>
              <a:t>page.</a:t>
            </a:r>
            <a:endParaRPr lang="en-US" dirty="0" smtClean="0"/>
          </a:p>
          <a:p>
            <a:endParaRPr lang="en-US" dirty="0" smtClean="0"/>
          </a:p>
        </p:txBody>
      </p:sp>
      <p:sp>
        <p:nvSpPr>
          <p:cNvPr id="8" name="Rectangle 7"/>
          <p:cNvSpPr/>
          <p:nvPr/>
        </p:nvSpPr>
        <p:spPr>
          <a:xfrm>
            <a:off x="8508936" y="3601616"/>
            <a:ext cx="3340942" cy="338554"/>
          </a:xfrm>
          <a:prstGeom prst="rect">
            <a:avLst/>
          </a:prstGeom>
        </p:spPr>
        <p:txBody>
          <a:bodyPr wrap="square">
            <a:spAutoFit/>
          </a:bodyPr>
          <a:lstStyle/>
          <a:p>
            <a:r>
              <a:rPr lang="en-US" sz="1600" dirty="0" smtClean="0"/>
              <a:t>.  </a:t>
            </a:r>
            <a:endParaRPr lang="en-US" sz="1600" dirty="0"/>
          </a:p>
        </p:txBody>
      </p:sp>
      <p:pic>
        <p:nvPicPr>
          <p:cNvPr id="9" name="Picture 8"/>
          <p:cNvPicPr>
            <a:picLocks noChangeAspect="1"/>
          </p:cNvPicPr>
          <p:nvPr/>
        </p:nvPicPr>
        <p:blipFill>
          <a:blip r:embed="rId3"/>
          <a:stretch>
            <a:fillRect/>
          </a:stretch>
        </p:blipFill>
        <p:spPr>
          <a:xfrm>
            <a:off x="665107" y="2502160"/>
            <a:ext cx="7494959" cy="3067050"/>
          </a:xfrm>
          <a:prstGeom prst="rect">
            <a:avLst/>
          </a:prstGeom>
        </p:spPr>
      </p:pic>
    </p:spTree>
    <p:extLst>
      <p:ext uri="{BB962C8B-B14F-4D97-AF65-F5344CB8AC3E}">
        <p14:creationId xmlns:p14="http://schemas.microsoft.com/office/powerpoint/2010/main" val="2965140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a:t>
            </a:r>
            <a:endParaRPr lang="en-US" sz="3600" dirty="0">
              <a:latin typeface="+mn-lt"/>
            </a:endParaRPr>
          </a:p>
        </p:txBody>
      </p:sp>
      <p:sp>
        <p:nvSpPr>
          <p:cNvPr id="3" name="Content Placeholder 2"/>
          <p:cNvSpPr>
            <a:spLocks noGrp="1"/>
          </p:cNvSpPr>
          <p:nvPr>
            <p:ph sz="quarter" idx="10"/>
          </p:nvPr>
        </p:nvSpPr>
        <p:spPr/>
        <p:txBody>
          <a:bodyPr/>
          <a:lstStyle/>
          <a:p>
            <a:r>
              <a:rPr lang="en-US" dirty="0" smtClean="0"/>
              <a:t>Option 1- </a:t>
            </a:r>
            <a:r>
              <a:rPr lang="en-US" b="1" dirty="0" smtClean="0"/>
              <a:t>Request a certificate </a:t>
            </a:r>
          </a:p>
          <a:p>
            <a:pPr lvl="1"/>
            <a:r>
              <a:rPr lang="en-US" dirty="0" smtClean="0"/>
              <a:t>The Named Insured in the </a:t>
            </a:r>
            <a:r>
              <a:rPr lang="en-US" b="1" dirty="0" smtClean="0"/>
              <a:t>Name</a:t>
            </a:r>
            <a:r>
              <a:rPr lang="en-US" dirty="0" smtClean="0"/>
              <a:t> line will be specific to your organization. </a:t>
            </a:r>
          </a:p>
          <a:p>
            <a:pPr lvl="1"/>
            <a:endParaRPr lang="en-US" dirty="0"/>
          </a:p>
        </p:txBody>
      </p:sp>
      <p:sp>
        <p:nvSpPr>
          <p:cNvPr id="6" name="Left Arrow 5"/>
          <p:cNvSpPr/>
          <p:nvPr/>
        </p:nvSpPr>
        <p:spPr>
          <a:xfrm>
            <a:off x="7147249" y="3280269"/>
            <a:ext cx="978408" cy="484632"/>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sp>
        <p:nvSpPr>
          <p:cNvPr id="8" name="Rectangle 7"/>
          <p:cNvSpPr/>
          <p:nvPr/>
        </p:nvSpPr>
        <p:spPr>
          <a:xfrm>
            <a:off x="8318295" y="3415004"/>
            <a:ext cx="3540913" cy="830997"/>
          </a:xfrm>
          <a:prstGeom prst="rect">
            <a:avLst/>
          </a:prstGeom>
        </p:spPr>
        <p:txBody>
          <a:bodyPr wrap="square">
            <a:spAutoFit/>
          </a:bodyPr>
          <a:lstStyle/>
          <a:p>
            <a:r>
              <a:rPr lang="en-US" sz="1600" dirty="0" smtClean="0"/>
              <a:t>Click on </a:t>
            </a:r>
            <a:r>
              <a:rPr lang="en-US" sz="1600" b="1" dirty="0" smtClean="0"/>
              <a:t>Change</a:t>
            </a:r>
            <a:r>
              <a:rPr lang="en-US" sz="1600" dirty="0" smtClean="0"/>
              <a:t> to find the correct Named Insured to be reflected on the certificate.  </a:t>
            </a:r>
            <a:endParaRPr lang="en-US" sz="1600" dirty="0"/>
          </a:p>
        </p:txBody>
      </p:sp>
      <p:pic>
        <p:nvPicPr>
          <p:cNvPr id="2" name="Picture 1"/>
          <p:cNvPicPr>
            <a:picLocks noChangeAspect="1"/>
          </p:cNvPicPr>
          <p:nvPr/>
        </p:nvPicPr>
        <p:blipFill>
          <a:blip r:embed="rId2"/>
          <a:stretch>
            <a:fillRect/>
          </a:stretch>
        </p:blipFill>
        <p:spPr>
          <a:xfrm>
            <a:off x="534761" y="2436164"/>
            <a:ext cx="6419850" cy="2657475"/>
          </a:xfrm>
          <a:prstGeom prst="rect">
            <a:avLst/>
          </a:prstGeom>
        </p:spPr>
      </p:pic>
    </p:spTree>
    <p:extLst>
      <p:ext uri="{BB962C8B-B14F-4D97-AF65-F5344CB8AC3E}">
        <p14:creationId xmlns:p14="http://schemas.microsoft.com/office/powerpoint/2010/main" val="2342132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Enter holder information </a:t>
            </a:r>
          </a:p>
          <a:p>
            <a:endParaRPr lang="en-US" dirty="0" smtClean="0"/>
          </a:p>
          <a:p>
            <a:endParaRPr lang="en-US" dirty="0"/>
          </a:p>
          <a:p>
            <a:endParaRPr lang="en-US" dirty="0" smtClean="0"/>
          </a:p>
          <a:p>
            <a:endParaRPr lang="en-US" dirty="0"/>
          </a:p>
          <a:p>
            <a:endParaRPr lang="en-US" dirty="0" smtClean="0"/>
          </a:p>
          <a:p>
            <a:endParaRPr lang="en-US" dirty="0" smtClean="0"/>
          </a:p>
          <a:p>
            <a:pPr lvl="1"/>
            <a:endParaRPr lang="en-US" dirty="0"/>
          </a:p>
        </p:txBody>
      </p:sp>
      <p:pic>
        <p:nvPicPr>
          <p:cNvPr id="2" name="Picture 1"/>
          <p:cNvPicPr>
            <a:picLocks noChangeAspect="1"/>
          </p:cNvPicPr>
          <p:nvPr/>
        </p:nvPicPr>
        <p:blipFill>
          <a:blip r:embed="rId2"/>
          <a:stretch>
            <a:fillRect/>
          </a:stretch>
        </p:blipFill>
        <p:spPr>
          <a:xfrm>
            <a:off x="619506" y="1584960"/>
            <a:ext cx="6515100" cy="2385631"/>
          </a:xfrm>
          <a:prstGeom prst="rect">
            <a:avLst/>
          </a:prstGeom>
        </p:spPr>
      </p:pic>
    </p:spTree>
    <p:extLst>
      <p:ext uri="{BB962C8B-B14F-4D97-AF65-F5344CB8AC3E}">
        <p14:creationId xmlns:p14="http://schemas.microsoft.com/office/powerpoint/2010/main" val="3532900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a:t>Enter Coverage information </a:t>
            </a:r>
          </a:p>
          <a:p>
            <a:pPr lvl="1"/>
            <a:r>
              <a:rPr lang="en-US" dirty="0"/>
              <a:t>Limit Required section is </a:t>
            </a:r>
            <a:r>
              <a:rPr lang="en-US" b="1" dirty="0"/>
              <a:t>optional.</a:t>
            </a:r>
            <a:r>
              <a:rPr lang="en-US" dirty="0"/>
              <a:t> </a:t>
            </a:r>
          </a:p>
          <a:p>
            <a:pPr lvl="1"/>
            <a:r>
              <a:rPr lang="en-US" dirty="0"/>
              <a:t>Be sure to click boxes for Additional Insured or Waiver of Subrogation if </a:t>
            </a:r>
            <a:r>
              <a:rPr lang="en-US" dirty="0" smtClean="0"/>
              <a:t>needed.</a:t>
            </a:r>
            <a:endParaRPr lang="en-US" dirty="0"/>
          </a:p>
        </p:txBody>
      </p:sp>
      <p:pic>
        <p:nvPicPr>
          <p:cNvPr id="4" name="Picture 3"/>
          <p:cNvPicPr>
            <a:picLocks noChangeAspect="1"/>
          </p:cNvPicPr>
          <p:nvPr/>
        </p:nvPicPr>
        <p:blipFill>
          <a:blip r:embed="rId2"/>
          <a:stretch>
            <a:fillRect/>
          </a:stretch>
        </p:blipFill>
        <p:spPr>
          <a:xfrm>
            <a:off x="457200" y="3364793"/>
            <a:ext cx="9944100" cy="2238375"/>
          </a:xfrm>
          <a:prstGeom prst="rect">
            <a:avLst/>
          </a:prstGeom>
        </p:spPr>
      </p:pic>
      <p:sp>
        <p:nvSpPr>
          <p:cNvPr id="8" name="Right Arrow 7"/>
          <p:cNvSpPr/>
          <p:nvPr/>
        </p:nvSpPr>
        <p:spPr>
          <a:xfrm>
            <a:off x="4656802" y="4026781"/>
            <a:ext cx="978408" cy="4572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sp>
        <p:nvSpPr>
          <p:cNvPr id="9" name="Right Arrow 8"/>
          <p:cNvSpPr/>
          <p:nvPr/>
        </p:nvSpPr>
        <p:spPr>
          <a:xfrm>
            <a:off x="6185339" y="4026781"/>
            <a:ext cx="978408" cy="4572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spTree>
    <p:extLst>
      <p:ext uri="{BB962C8B-B14F-4D97-AF65-F5344CB8AC3E}">
        <p14:creationId xmlns:p14="http://schemas.microsoft.com/office/powerpoint/2010/main" val="2515579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7199" y="1207008"/>
            <a:ext cx="11277343" cy="4553712"/>
          </a:xfrm>
        </p:spPr>
        <p:txBody>
          <a:bodyPr/>
          <a:lstStyle/>
          <a:p>
            <a:r>
              <a:rPr lang="en-US" dirty="0"/>
              <a:t>Enter delivery information  </a:t>
            </a:r>
          </a:p>
          <a:p>
            <a:endParaRPr lang="en-US" dirty="0" smtClean="0"/>
          </a:p>
          <a:p>
            <a:endParaRPr lang="en-US" dirty="0"/>
          </a:p>
          <a:p>
            <a:endParaRPr lang="en-US" dirty="0" smtClean="0"/>
          </a:p>
          <a:p>
            <a:endParaRPr lang="en-US" dirty="0" smtClean="0"/>
          </a:p>
          <a:p>
            <a:endParaRPr lang="en-US" dirty="0" smtClean="0"/>
          </a:p>
          <a:p>
            <a:r>
              <a:rPr lang="en-US" dirty="0" smtClean="0"/>
              <a:t>Enter </a:t>
            </a:r>
            <a:r>
              <a:rPr lang="en-US" dirty="0" smtClean="0"/>
              <a:t>your email address an </a:t>
            </a:r>
            <a:r>
              <a:rPr lang="en-US" dirty="0"/>
              <a:t>a</a:t>
            </a:r>
            <a:r>
              <a:rPr lang="en-US" dirty="0" smtClean="0"/>
              <a:t>dd additional notes </a:t>
            </a:r>
          </a:p>
          <a:p>
            <a:endParaRPr lang="en-US" dirty="0"/>
          </a:p>
          <a:p>
            <a:endParaRPr lang="en-US" dirty="0" smtClean="0"/>
          </a:p>
          <a:p>
            <a:endParaRPr lang="en-US" dirty="0"/>
          </a:p>
          <a:p>
            <a:pPr>
              <a:spcBef>
                <a:spcPts val="0"/>
              </a:spcBef>
            </a:pPr>
            <a:endParaRPr lang="en-US" dirty="0" smtClean="0"/>
          </a:p>
          <a:p>
            <a:r>
              <a:rPr lang="en-US" dirty="0" smtClean="0"/>
              <a:t>Click submit</a:t>
            </a:r>
            <a:endParaRPr lang="en-US" dirty="0"/>
          </a:p>
          <a:p>
            <a:endParaRPr lang="en-US" dirty="0" smtClean="0"/>
          </a:p>
          <a:p>
            <a:pPr marL="0" indent="0">
              <a:buNone/>
            </a:pPr>
            <a:endParaRPr lang="en-US" dirty="0" smtClean="0">
              <a:solidFill>
                <a:srgbClr val="FF0000"/>
              </a:solidFill>
            </a:endParaRPr>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smtClean="0"/>
          </a:p>
        </p:txBody>
      </p:sp>
      <p:pic>
        <p:nvPicPr>
          <p:cNvPr id="6" name="Picture 5"/>
          <p:cNvPicPr>
            <a:picLocks noChangeAspect="1"/>
          </p:cNvPicPr>
          <p:nvPr/>
        </p:nvPicPr>
        <p:blipFill>
          <a:blip r:embed="rId2"/>
          <a:stretch>
            <a:fillRect/>
          </a:stretch>
        </p:blipFill>
        <p:spPr>
          <a:xfrm>
            <a:off x="574897" y="4223893"/>
            <a:ext cx="6199026" cy="1728851"/>
          </a:xfrm>
          <a:prstGeom prst="rect">
            <a:avLst/>
          </a:prstGeom>
        </p:spPr>
      </p:pic>
      <p:sp>
        <p:nvSpPr>
          <p:cNvPr id="2" name="Left Arrow 1"/>
          <p:cNvSpPr/>
          <p:nvPr/>
        </p:nvSpPr>
        <p:spPr>
          <a:xfrm>
            <a:off x="6001255" y="4990710"/>
            <a:ext cx="978408" cy="484632"/>
          </a:xfrm>
          <a:prstGeom prst="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pic>
        <p:nvPicPr>
          <p:cNvPr id="9" name="Picture 8"/>
          <p:cNvPicPr>
            <a:picLocks noChangeAspect="1"/>
          </p:cNvPicPr>
          <p:nvPr/>
        </p:nvPicPr>
        <p:blipFill>
          <a:blip r:embed="rId3"/>
          <a:stretch>
            <a:fillRect/>
          </a:stretch>
        </p:blipFill>
        <p:spPr>
          <a:xfrm>
            <a:off x="6001255" y="4688355"/>
            <a:ext cx="6096528" cy="493819"/>
          </a:xfrm>
          <a:prstGeom prst="rect">
            <a:avLst/>
          </a:prstGeom>
        </p:spPr>
      </p:pic>
      <p:pic>
        <p:nvPicPr>
          <p:cNvPr id="10" name="Picture 9"/>
          <p:cNvPicPr>
            <a:picLocks noChangeAspect="1"/>
          </p:cNvPicPr>
          <p:nvPr/>
        </p:nvPicPr>
        <p:blipFill>
          <a:blip r:embed="rId4"/>
          <a:stretch>
            <a:fillRect/>
          </a:stretch>
        </p:blipFill>
        <p:spPr>
          <a:xfrm>
            <a:off x="457199" y="1555762"/>
            <a:ext cx="7077075" cy="1933575"/>
          </a:xfrm>
          <a:prstGeom prst="rect">
            <a:avLst/>
          </a:prstGeom>
        </p:spPr>
      </p:pic>
    </p:spTree>
    <p:extLst>
      <p:ext uri="{BB962C8B-B14F-4D97-AF65-F5344CB8AC3E}">
        <p14:creationId xmlns:p14="http://schemas.microsoft.com/office/powerpoint/2010/main" val="487191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0" kern="1200" dirty="0" smtClean="0">
                <a:latin typeface="+mn-lt"/>
                <a:cs typeface="Arial" panose="020B0604020202020204" pitchFamily="34" charset="0"/>
              </a:rPr>
              <a:t>CSR-24 Client Portal Contd.</a:t>
            </a:r>
            <a:endParaRPr lang="en-US" sz="3600" dirty="0">
              <a:latin typeface="+mn-lt"/>
            </a:endParaRPr>
          </a:p>
        </p:txBody>
      </p:sp>
      <p:sp>
        <p:nvSpPr>
          <p:cNvPr id="3" name="Content Placeholder 2"/>
          <p:cNvSpPr>
            <a:spLocks noGrp="1"/>
          </p:cNvSpPr>
          <p:nvPr>
            <p:ph sz="quarter" idx="10"/>
          </p:nvPr>
        </p:nvSpPr>
        <p:spPr>
          <a:xfrm>
            <a:off x="450847" y="1207008"/>
            <a:ext cx="11283696" cy="5046134"/>
          </a:xfrm>
        </p:spPr>
        <p:txBody>
          <a:bodyPr/>
          <a:lstStyle/>
          <a:p>
            <a:r>
              <a:rPr lang="en-US" dirty="0" smtClean="0"/>
              <a:t>Option 2 – </a:t>
            </a:r>
            <a:r>
              <a:rPr lang="en-US" b="1" dirty="0" smtClean="0"/>
              <a:t>Issue a Certificate</a:t>
            </a:r>
          </a:p>
          <a:p>
            <a:r>
              <a:rPr lang="en-US" dirty="0" smtClean="0"/>
              <a:t>You may search for previously issued certificates to reissue or amend a </a:t>
            </a:r>
            <a:r>
              <a:rPr lang="en-US" dirty="0" smtClean="0"/>
              <a:t>certificate. </a:t>
            </a:r>
            <a:endParaRPr lang="en-US" dirty="0" smtClean="0"/>
          </a:p>
          <a:p>
            <a:r>
              <a:rPr lang="en-US" dirty="0" smtClean="0"/>
              <a:t>To issue a new certificate select the template that shows coverage to be </a:t>
            </a:r>
            <a:r>
              <a:rPr lang="en-US" dirty="0" smtClean="0"/>
              <a:t>evidenced.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smtClean="0"/>
          </a:p>
        </p:txBody>
      </p:sp>
      <p:pic>
        <p:nvPicPr>
          <p:cNvPr id="2" name="Picture 1"/>
          <p:cNvPicPr>
            <a:picLocks noChangeAspect="1"/>
          </p:cNvPicPr>
          <p:nvPr/>
        </p:nvPicPr>
        <p:blipFill>
          <a:blip r:embed="rId2"/>
          <a:stretch>
            <a:fillRect/>
          </a:stretch>
        </p:blipFill>
        <p:spPr>
          <a:xfrm>
            <a:off x="450847" y="2504306"/>
            <a:ext cx="7159301" cy="3624557"/>
          </a:xfrm>
          <a:prstGeom prst="rect">
            <a:avLst/>
          </a:prstGeom>
        </p:spPr>
      </p:pic>
      <p:sp>
        <p:nvSpPr>
          <p:cNvPr id="4" name="Left Arrow 3"/>
          <p:cNvSpPr/>
          <p:nvPr/>
        </p:nvSpPr>
        <p:spPr>
          <a:xfrm>
            <a:off x="8005882" y="2504306"/>
            <a:ext cx="978408" cy="484632"/>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sp>
        <p:nvSpPr>
          <p:cNvPr id="5" name="Left Arrow 4"/>
          <p:cNvSpPr/>
          <p:nvPr/>
        </p:nvSpPr>
        <p:spPr>
          <a:xfrm>
            <a:off x="1783567" y="3772785"/>
            <a:ext cx="978408" cy="4846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400" dirty="0" smtClean="0">
              <a:solidFill>
                <a:schemeClr val="bg1"/>
              </a:solidFill>
            </a:endParaRPr>
          </a:p>
        </p:txBody>
      </p:sp>
    </p:spTree>
    <p:extLst>
      <p:ext uri="{BB962C8B-B14F-4D97-AF65-F5344CB8AC3E}">
        <p14:creationId xmlns:p14="http://schemas.microsoft.com/office/powerpoint/2010/main" val="3452859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blank">
  <a:themeElements>
    <a:clrScheme name="MMA">
      <a:dk1>
        <a:srgbClr val="565656"/>
      </a:dk1>
      <a:lt1>
        <a:srgbClr val="FFFFFF"/>
      </a:lt1>
      <a:dk2>
        <a:srgbClr val="009DE0"/>
      </a:dk2>
      <a:lt2>
        <a:srgbClr val="FFFFFF"/>
      </a:lt2>
      <a:accent1>
        <a:srgbClr val="009DE0"/>
      </a:accent1>
      <a:accent2>
        <a:srgbClr val="76D3FF"/>
      </a:accent2>
      <a:accent3>
        <a:srgbClr val="FF8C00"/>
      </a:accent3>
      <a:accent4>
        <a:srgbClr val="EE3C8E"/>
      </a:accent4>
      <a:accent5>
        <a:srgbClr val="8246AF"/>
      </a:accent5>
      <a:accent6>
        <a:srgbClr val="00968F"/>
      </a:accent6>
      <a:hlink>
        <a:srgbClr val="2C6EF2"/>
      </a:hlink>
      <a:folHlink>
        <a:srgbClr val="002C77"/>
      </a:folHlink>
    </a:clrScheme>
    <a:fontScheme name="M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91440" tIns="91440" rIns="91440" bIns="91440" rtlCol="0" anchor="ctr">
        <a:noAutofit/>
      </a:bodyPr>
      <a:lstStyle>
        <a:defPPr algn="ctr">
          <a:defRPr sz="1400" dirty="0" smtClean="0">
            <a:solidFill>
              <a:schemeClr val="tx1"/>
            </a:solidFill>
          </a:defRPr>
        </a:defPPr>
      </a:lstStyle>
      <a:style>
        <a:lnRef idx="0">
          <a:scrgbClr r="0" g="0" b="0"/>
        </a:lnRef>
        <a:fillRef idx="0">
          <a:scrgbClr r="0" g="0" b="0"/>
        </a:fillRef>
        <a:effectRef idx="0">
          <a:scrgbClr r="0" g="0" b="0"/>
        </a:effectRef>
        <a:fontRef idx="minor">
          <a:schemeClr val="dk1"/>
        </a:fontRef>
      </a:style>
    </a:txDef>
  </a:objectDefaults>
  <a:extraClrSchemeLst/>
  <a:custClrLst>
    <a:custClr name="Dark blue">
      <a:srgbClr val="002C77"/>
    </a:custClr>
    <a:custClr name="Blue">
      <a:srgbClr val="009DE0"/>
    </a:custClr>
    <a:custClr name="Light blue">
      <a:srgbClr val="76D3FF"/>
    </a:custClr>
    <a:custClr name="Dark orange">
      <a:srgbClr val="A32E00"/>
    </a:custClr>
    <a:custClr name="Orange">
      <a:srgbClr val="FF8C00"/>
    </a:custClr>
    <a:custClr name="Light orange">
      <a:srgbClr val="FFCA94"/>
    </a:custClr>
    <a:custClr name="Dark pink">
      <a:srgbClr val="B2025B"/>
    </a:custClr>
    <a:custClr name="Pink">
      <a:srgbClr val="EE3D8B"/>
    </a:custClr>
    <a:custClr name="Light pink">
      <a:srgbClr val="F8ACBE"/>
    </a:custClr>
    <a:custClr name="Dark purple">
      <a:srgbClr val="463282"/>
    </a:custClr>
    <a:custClr name="Purple">
      <a:srgbClr val="8246AF"/>
    </a:custClr>
    <a:custClr name="Light purple">
      <a:srgbClr val="CCB3E0"/>
    </a:custClr>
    <a:custClr name="Dark yellow">
      <a:srgbClr val="965D00"/>
    </a:custClr>
    <a:custClr name="Yellow">
      <a:srgbClr val="FFBE00"/>
    </a:custClr>
    <a:custClr name="Light yellow">
      <a:srgbClr val="FFE580"/>
    </a:custClr>
    <a:custClr name="Dark turquoise">
      <a:srgbClr val="005E5D"/>
    </a:custClr>
    <a:custClr name="Turquoise">
      <a:srgbClr val="00968F"/>
    </a:custClr>
    <a:custClr name="Light turquoise">
      <a:srgbClr val="98DBCE"/>
    </a:custClr>
    <a:custClr name="Dark crimson">
      <a:srgbClr val="9A1C1F"/>
    </a:custClr>
    <a:custClr name="Crimson">
      <a:srgbClr val="EF4E45"/>
    </a:custClr>
    <a:custClr name="Light crimson">
      <a:srgbClr val="FFAEA6"/>
    </a:custClr>
    <a:custClr name="Dark teal">
      <a:srgbClr val="004C6C"/>
    </a:custClr>
    <a:custClr name="Teal">
      <a:srgbClr val="0077A0"/>
    </a:custClr>
    <a:custClr name="Light teal">
      <a:srgbClr val="9CD9E4"/>
    </a:custClr>
    <a:custClr name="Dark green">
      <a:srgbClr val="275D38"/>
    </a:custClr>
    <a:custClr name="Green">
      <a:srgbClr val="00AC41"/>
    </a:custClr>
    <a:custClr name="Light green">
      <a:srgbClr val="ADDFB3"/>
    </a:custClr>
    <a:custClr name="Dark blue gray">
      <a:srgbClr val="4E6287"/>
    </a:custClr>
    <a:custClr name="Blue gray">
      <a:srgbClr val="8096B2"/>
    </a:custClr>
    <a:custClr name="Light blue gray">
      <a:srgbClr val="BED3E4"/>
    </a:custClr>
    <a:custClr name="Danger crimson">
      <a:srgbClr val="C53532"/>
    </a:custClr>
    <a:custClr name="Warning yellow">
      <a:srgbClr val="FFBE00"/>
    </a:custClr>
    <a:custClr name="Success green">
      <a:srgbClr val="14853D"/>
    </a:custClr>
    <a:custClr name="Background gray">
      <a:srgbClr val="F0F0F0"/>
    </a:custClr>
  </a:custClrLst>
  <a:extLst>
    <a:ext uri="{05A4C25C-085E-4340-85A3-A5531E510DB2}">
      <thm15:themeFamily xmlns:thm15="http://schemas.microsoft.com/office/thememl/2012/main" name="MMA 2021.potm" id="{B7448AD2-FB59-451D-B13D-D6288C0EE23D}" vid="{CA111BE9-ED52-42AE-A244-E436156FB14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8214</TotalTime>
  <Words>585</Words>
  <Application>Microsoft Office PowerPoint</Application>
  <PresentationFormat>Widescreen</PresentationFormat>
  <Paragraphs>164</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PGothic</vt:lpstr>
      <vt:lpstr>MS PGothic</vt:lpstr>
      <vt:lpstr>Arial</vt:lpstr>
      <vt:lpstr>Franklin Gothic Medium</vt:lpstr>
      <vt:lpstr>Noto Sans</vt:lpstr>
      <vt:lpstr>blank</vt:lpstr>
      <vt:lpstr>Insurance Board</vt:lpstr>
      <vt:lpstr>Overview </vt:lpstr>
      <vt:lpstr>Options on how to obtain Certificate/EOP</vt:lpstr>
      <vt:lpstr>CSR-24 Client Portal</vt:lpstr>
      <vt:lpstr>CSR-24 Client Portal</vt:lpstr>
      <vt:lpstr>CSR-24 Client Portal Contd.</vt:lpstr>
      <vt:lpstr>CSR-24 Client Portal Contd.</vt:lpstr>
      <vt:lpstr>CSR-24 Client Portal Contd.</vt:lpstr>
      <vt:lpstr>CSR-24 Client Portal Contd.</vt:lpstr>
      <vt:lpstr>CSR-24 Client Portal Contd.</vt:lpstr>
      <vt:lpstr>CSR-24 Client Portal Contd.</vt:lpstr>
      <vt:lpstr>CSR-24 Client Portal Contd.</vt:lpstr>
      <vt:lpstr>CSR-24 Client Portal Contd.</vt:lpstr>
      <vt:lpstr>CSR-24 Client Portal Contd.</vt:lpstr>
      <vt:lpstr>CSR-24 Client Portal Contd.</vt:lpstr>
      <vt:lpstr>CSR-24 Client Portal Contd.</vt:lpstr>
      <vt:lpstr>CSR-24 Client Portal Contd.</vt:lpstr>
      <vt:lpstr>CSR-24 Client Portal Contd.</vt:lpstr>
      <vt:lpstr>Resources   Email Certifcates@Insuranceboard.org CSR-24 Client Portal usage document in welcome email from Paula Hutchison </vt:lpstr>
      <vt:lpstr>PowerPoint Presentation</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Stephens, Tammy (MMA)</dc:creator>
  <cp:lastModifiedBy>Dean, Erica</cp:lastModifiedBy>
  <cp:revision>163</cp:revision>
  <cp:lastPrinted>2021-07-19T20:11:02Z</cp:lastPrinted>
  <dcterms:created xsi:type="dcterms:W3CDTF">2021-07-19T19:16:10Z</dcterms:created>
  <dcterms:modified xsi:type="dcterms:W3CDTF">2021-09-16T12:28:35Z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MSIP_Label_38f1469a-2c2a-4aee-b92b-090d4c5468ff_Enabled">
    <vt:lpwstr>true</vt:lpwstr>
  </property>
  <property fmtid="{D5CDD505-2E9C-101B-9397-08002B2CF9AE}" pid="11" name="MSIP_Label_38f1469a-2c2a-4aee-b92b-090d4c5468ff_SetDate">
    <vt:lpwstr>2021-08-23T16:11:54Z</vt:lpwstr>
  </property>
  <property fmtid="{D5CDD505-2E9C-101B-9397-08002B2CF9AE}" pid="12" name="MSIP_Label_38f1469a-2c2a-4aee-b92b-090d4c5468ff_Method">
    <vt:lpwstr>Standard</vt:lpwstr>
  </property>
  <property fmtid="{D5CDD505-2E9C-101B-9397-08002B2CF9AE}" pid="13" name="MSIP_Label_38f1469a-2c2a-4aee-b92b-090d4c5468ff_Name">
    <vt:lpwstr>Confidential - Unmarked</vt:lpwstr>
  </property>
  <property fmtid="{D5CDD505-2E9C-101B-9397-08002B2CF9AE}" pid="14" name="MSIP_Label_38f1469a-2c2a-4aee-b92b-090d4c5468ff_SiteId">
    <vt:lpwstr>2a6e6092-73e4-4752-b1a5-477a17f5056d</vt:lpwstr>
  </property>
  <property fmtid="{D5CDD505-2E9C-101B-9397-08002B2CF9AE}" pid="15" name="MSIP_Label_38f1469a-2c2a-4aee-b92b-090d4c5468ff_ActionId">
    <vt:lpwstr>3086d8b3-09c8-464f-96c0-8c7a1d624f23</vt:lpwstr>
  </property>
  <property fmtid="{D5CDD505-2E9C-101B-9397-08002B2CF9AE}" pid="16" name="MSIP_Label_38f1469a-2c2a-4aee-b92b-090d4c5468ff_ContentBits">
    <vt:lpwstr>0</vt:lpwstr>
  </property>
</Properties>
</file>